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17" r:id="rId1"/>
  </p:sldMasterIdLst>
  <p:notesMasterIdLst>
    <p:notesMasterId r:id="rId60"/>
  </p:notesMasterIdLst>
  <p:sldIdLst>
    <p:sldId id="256" r:id="rId2"/>
    <p:sldId id="283" r:id="rId3"/>
    <p:sldId id="288" r:id="rId4"/>
    <p:sldId id="289" r:id="rId5"/>
    <p:sldId id="284" r:id="rId6"/>
    <p:sldId id="285" r:id="rId7"/>
    <p:sldId id="286" r:id="rId8"/>
    <p:sldId id="257" r:id="rId9"/>
    <p:sldId id="287" r:id="rId10"/>
    <p:sldId id="267" r:id="rId11"/>
    <p:sldId id="268" r:id="rId12"/>
    <p:sldId id="260" r:id="rId13"/>
    <p:sldId id="272" r:id="rId14"/>
    <p:sldId id="388" r:id="rId15"/>
    <p:sldId id="258" r:id="rId16"/>
    <p:sldId id="271" r:id="rId17"/>
    <p:sldId id="368" r:id="rId18"/>
    <p:sldId id="331" r:id="rId19"/>
    <p:sldId id="390" r:id="rId20"/>
    <p:sldId id="333" r:id="rId21"/>
    <p:sldId id="334" r:id="rId22"/>
    <p:sldId id="335" r:id="rId23"/>
    <p:sldId id="336" r:id="rId24"/>
    <p:sldId id="343" r:id="rId25"/>
    <p:sldId id="337" r:id="rId26"/>
    <p:sldId id="338" r:id="rId27"/>
    <p:sldId id="339" r:id="rId28"/>
    <p:sldId id="340" r:id="rId29"/>
    <p:sldId id="341" r:id="rId30"/>
    <p:sldId id="391" r:id="rId31"/>
    <p:sldId id="392" r:id="rId32"/>
    <p:sldId id="342" r:id="rId33"/>
    <p:sldId id="344" r:id="rId34"/>
    <p:sldId id="393" r:id="rId35"/>
    <p:sldId id="346" r:id="rId36"/>
    <p:sldId id="347" r:id="rId37"/>
    <p:sldId id="348" r:id="rId38"/>
    <p:sldId id="354" r:id="rId39"/>
    <p:sldId id="353" r:id="rId40"/>
    <p:sldId id="355" r:id="rId41"/>
    <p:sldId id="356" r:id="rId42"/>
    <p:sldId id="357" r:id="rId43"/>
    <p:sldId id="358" r:id="rId44"/>
    <p:sldId id="359" r:id="rId45"/>
    <p:sldId id="361" r:id="rId46"/>
    <p:sldId id="362" r:id="rId47"/>
    <p:sldId id="266" r:id="rId48"/>
    <p:sldId id="281" r:id="rId49"/>
    <p:sldId id="394" r:id="rId50"/>
    <p:sldId id="395" r:id="rId51"/>
    <p:sldId id="396" r:id="rId52"/>
    <p:sldId id="397" r:id="rId53"/>
    <p:sldId id="303" r:id="rId54"/>
    <p:sldId id="398" r:id="rId55"/>
    <p:sldId id="399" r:id="rId56"/>
    <p:sldId id="364" r:id="rId57"/>
    <p:sldId id="400" r:id="rId58"/>
    <p:sldId id="410" r:id="rId5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16530"/>
    <a:srgbClr val="8BC14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266"/>
    <p:restoredTop sz="84354"/>
  </p:normalViewPr>
  <p:slideViewPr>
    <p:cSldViewPr snapToGrid="0" snapToObjects="1">
      <p:cViewPr varScale="1">
        <p:scale>
          <a:sx n="107" d="100"/>
          <a:sy n="107" d="100"/>
        </p:scale>
        <p:origin x="1936"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BE71FC9-71DC-094F-9B2F-8E4190B177B7}" type="doc">
      <dgm:prSet loTypeId="urn:microsoft.com/office/officeart/2005/8/layout/vProcess5" loCatId="process" qsTypeId="urn:microsoft.com/office/officeart/2005/8/quickstyle/simple2" qsCatId="simple" csTypeId="urn:microsoft.com/office/officeart/2005/8/colors/colorful2" csCatId="colorful" phldr="1"/>
      <dgm:spPr/>
      <dgm:t>
        <a:bodyPr/>
        <a:lstStyle/>
        <a:p>
          <a:endParaRPr lang="en-US"/>
        </a:p>
      </dgm:t>
    </dgm:pt>
    <dgm:pt modelId="{5C94787D-679F-FB45-AF6C-EF203EF0DB85}">
      <dgm:prSet/>
      <dgm:spPr/>
      <dgm:t>
        <a:bodyPr/>
        <a:lstStyle/>
        <a:p>
          <a:r>
            <a:rPr lang="en-US" dirty="0"/>
            <a:t>Elastic Beanstalk</a:t>
          </a:r>
        </a:p>
      </dgm:t>
    </dgm:pt>
    <dgm:pt modelId="{35DD6972-E96D-8B43-B945-CEF2CAD4AE55}" type="parTrans" cxnId="{A2FB7F3E-461D-D24E-AA91-142C3900987F}">
      <dgm:prSet/>
      <dgm:spPr/>
      <dgm:t>
        <a:bodyPr/>
        <a:lstStyle/>
        <a:p>
          <a:endParaRPr lang="en-US"/>
        </a:p>
      </dgm:t>
    </dgm:pt>
    <dgm:pt modelId="{4C37B8E9-68FB-654F-A37C-33EAB16A5A7C}" type="sibTrans" cxnId="{A2FB7F3E-461D-D24E-AA91-142C3900987F}">
      <dgm:prSet/>
      <dgm:spPr/>
      <dgm:t>
        <a:bodyPr/>
        <a:lstStyle/>
        <a:p>
          <a:endParaRPr lang="en-US"/>
        </a:p>
      </dgm:t>
    </dgm:pt>
    <dgm:pt modelId="{3A60ABBF-E1A0-E346-965E-60E89AEA76A0}">
      <dgm:prSet/>
      <dgm:spPr/>
      <dgm:t>
        <a:bodyPr/>
        <a:lstStyle/>
        <a:p>
          <a:r>
            <a:rPr lang="en-US" altLang="en-US" dirty="0"/>
            <a:t>Full stack</a:t>
          </a:r>
        </a:p>
      </dgm:t>
    </dgm:pt>
    <dgm:pt modelId="{87BD7191-BD77-834B-B27B-8020BB1DBBFE}" type="parTrans" cxnId="{6E601262-3808-E344-94AB-6D4D15F1C647}">
      <dgm:prSet/>
      <dgm:spPr/>
      <dgm:t>
        <a:bodyPr/>
        <a:lstStyle/>
        <a:p>
          <a:endParaRPr lang="en-US"/>
        </a:p>
      </dgm:t>
    </dgm:pt>
    <dgm:pt modelId="{F2149959-086F-1041-BD52-E62FC2EEE28E}" type="sibTrans" cxnId="{6E601262-3808-E344-94AB-6D4D15F1C647}">
      <dgm:prSet/>
      <dgm:spPr/>
      <dgm:t>
        <a:bodyPr/>
        <a:lstStyle/>
        <a:p>
          <a:endParaRPr lang="en-US"/>
        </a:p>
      </dgm:t>
    </dgm:pt>
    <dgm:pt modelId="{BB2BB13E-62BB-9A47-8886-3B163A7E8B32}">
      <dgm:prSet/>
      <dgm:spPr/>
      <dgm:t>
        <a:bodyPr/>
        <a:lstStyle/>
        <a:p>
          <a:r>
            <a:rPr lang="en-US" altLang="en-US" dirty="0"/>
            <a:t>JS Review</a:t>
          </a:r>
        </a:p>
      </dgm:t>
    </dgm:pt>
    <dgm:pt modelId="{99F972A4-5CD8-4F4E-8BDF-2F8962F7CBEA}" type="parTrans" cxnId="{10E60FB6-D033-D14C-ACA4-40D612DDD3E1}">
      <dgm:prSet/>
      <dgm:spPr/>
      <dgm:t>
        <a:bodyPr/>
        <a:lstStyle/>
        <a:p>
          <a:endParaRPr lang="en-US"/>
        </a:p>
      </dgm:t>
    </dgm:pt>
    <dgm:pt modelId="{29DAEA5E-E664-9142-8550-6CEBFB67C0BB}" type="sibTrans" cxnId="{10E60FB6-D033-D14C-ACA4-40D612DDD3E1}">
      <dgm:prSet/>
      <dgm:spPr/>
      <dgm:t>
        <a:bodyPr/>
        <a:lstStyle/>
        <a:p>
          <a:endParaRPr lang="en-US"/>
        </a:p>
      </dgm:t>
    </dgm:pt>
    <dgm:pt modelId="{CDA74DBE-28E4-B54D-9121-8C720E85858A}">
      <dgm:prSet/>
      <dgm:spPr/>
      <dgm:t>
        <a:bodyPr/>
        <a:lstStyle/>
        <a:p>
          <a:r>
            <a:rPr lang="en-US" altLang="en-US" dirty="0"/>
            <a:t>ES6 Part 1</a:t>
          </a:r>
        </a:p>
      </dgm:t>
    </dgm:pt>
    <dgm:pt modelId="{9216AB0C-3BC0-384D-A980-C6F0127C9D07}" type="parTrans" cxnId="{97FD74B4-B9CF-C24F-B894-770DC5659BF5}">
      <dgm:prSet/>
      <dgm:spPr/>
      <dgm:t>
        <a:bodyPr/>
        <a:lstStyle/>
        <a:p>
          <a:endParaRPr lang="en-US"/>
        </a:p>
      </dgm:t>
    </dgm:pt>
    <dgm:pt modelId="{A8FA3B6B-03F0-2F4F-8293-D2366C0B3F83}" type="sibTrans" cxnId="{97FD74B4-B9CF-C24F-B894-770DC5659BF5}">
      <dgm:prSet/>
      <dgm:spPr/>
      <dgm:t>
        <a:bodyPr/>
        <a:lstStyle/>
        <a:p>
          <a:endParaRPr lang="en-US"/>
        </a:p>
      </dgm:t>
    </dgm:pt>
    <dgm:pt modelId="{A0656BF4-8A8D-A34C-84FC-57B2FD84B5AE}" type="pres">
      <dgm:prSet presAssocID="{9BE71FC9-71DC-094F-9B2F-8E4190B177B7}" presName="outerComposite" presStyleCnt="0">
        <dgm:presLayoutVars>
          <dgm:chMax val="5"/>
          <dgm:dir/>
          <dgm:resizeHandles val="exact"/>
        </dgm:presLayoutVars>
      </dgm:prSet>
      <dgm:spPr/>
    </dgm:pt>
    <dgm:pt modelId="{0D9D3DD0-A5F6-B94B-B4CC-62405A45C2EE}" type="pres">
      <dgm:prSet presAssocID="{9BE71FC9-71DC-094F-9B2F-8E4190B177B7}" presName="dummyMaxCanvas" presStyleCnt="0">
        <dgm:presLayoutVars/>
      </dgm:prSet>
      <dgm:spPr/>
    </dgm:pt>
    <dgm:pt modelId="{B7B1CD70-6282-2B4E-9C81-9F0B03152939}" type="pres">
      <dgm:prSet presAssocID="{9BE71FC9-71DC-094F-9B2F-8E4190B177B7}" presName="FourNodes_1" presStyleLbl="node1" presStyleIdx="0" presStyleCnt="4">
        <dgm:presLayoutVars>
          <dgm:bulletEnabled val="1"/>
        </dgm:presLayoutVars>
      </dgm:prSet>
      <dgm:spPr/>
    </dgm:pt>
    <dgm:pt modelId="{B0812EB3-421B-9E48-9E16-1A84800B0185}" type="pres">
      <dgm:prSet presAssocID="{9BE71FC9-71DC-094F-9B2F-8E4190B177B7}" presName="FourNodes_2" presStyleLbl="node1" presStyleIdx="1" presStyleCnt="4">
        <dgm:presLayoutVars>
          <dgm:bulletEnabled val="1"/>
        </dgm:presLayoutVars>
      </dgm:prSet>
      <dgm:spPr/>
    </dgm:pt>
    <dgm:pt modelId="{752D4AAE-D44B-D648-B02F-DC1C484A7804}" type="pres">
      <dgm:prSet presAssocID="{9BE71FC9-71DC-094F-9B2F-8E4190B177B7}" presName="FourNodes_3" presStyleLbl="node1" presStyleIdx="2" presStyleCnt="4">
        <dgm:presLayoutVars>
          <dgm:bulletEnabled val="1"/>
        </dgm:presLayoutVars>
      </dgm:prSet>
      <dgm:spPr/>
    </dgm:pt>
    <dgm:pt modelId="{B14C4B2A-9DB3-944B-B10E-4355863A30AB}" type="pres">
      <dgm:prSet presAssocID="{9BE71FC9-71DC-094F-9B2F-8E4190B177B7}" presName="FourNodes_4" presStyleLbl="node1" presStyleIdx="3" presStyleCnt="4">
        <dgm:presLayoutVars>
          <dgm:bulletEnabled val="1"/>
        </dgm:presLayoutVars>
      </dgm:prSet>
      <dgm:spPr/>
    </dgm:pt>
    <dgm:pt modelId="{F73C5D05-8487-0D44-84CD-F60FD257DAFE}" type="pres">
      <dgm:prSet presAssocID="{9BE71FC9-71DC-094F-9B2F-8E4190B177B7}" presName="FourConn_1-2" presStyleLbl="fgAccFollowNode1" presStyleIdx="0" presStyleCnt="3">
        <dgm:presLayoutVars>
          <dgm:bulletEnabled val="1"/>
        </dgm:presLayoutVars>
      </dgm:prSet>
      <dgm:spPr/>
    </dgm:pt>
    <dgm:pt modelId="{1ABBD991-1E27-F84A-ADFF-3DB35E39C9F8}" type="pres">
      <dgm:prSet presAssocID="{9BE71FC9-71DC-094F-9B2F-8E4190B177B7}" presName="FourConn_2-3" presStyleLbl="fgAccFollowNode1" presStyleIdx="1" presStyleCnt="3">
        <dgm:presLayoutVars>
          <dgm:bulletEnabled val="1"/>
        </dgm:presLayoutVars>
      </dgm:prSet>
      <dgm:spPr/>
    </dgm:pt>
    <dgm:pt modelId="{51380B78-DD19-EE47-A88A-739BA25A641B}" type="pres">
      <dgm:prSet presAssocID="{9BE71FC9-71DC-094F-9B2F-8E4190B177B7}" presName="FourConn_3-4" presStyleLbl="fgAccFollowNode1" presStyleIdx="2" presStyleCnt="3">
        <dgm:presLayoutVars>
          <dgm:bulletEnabled val="1"/>
        </dgm:presLayoutVars>
      </dgm:prSet>
      <dgm:spPr/>
    </dgm:pt>
    <dgm:pt modelId="{EED809ED-F9B5-FD42-9B10-08C43B10DB95}" type="pres">
      <dgm:prSet presAssocID="{9BE71FC9-71DC-094F-9B2F-8E4190B177B7}" presName="FourNodes_1_text" presStyleLbl="node1" presStyleIdx="3" presStyleCnt="4">
        <dgm:presLayoutVars>
          <dgm:bulletEnabled val="1"/>
        </dgm:presLayoutVars>
      </dgm:prSet>
      <dgm:spPr/>
    </dgm:pt>
    <dgm:pt modelId="{71FF3CC2-651E-B045-ABE6-2F0C718F770D}" type="pres">
      <dgm:prSet presAssocID="{9BE71FC9-71DC-094F-9B2F-8E4190B177B7}" presName="FourNodes_2_text" presStyleLbl="node1" presStyleIdx="3" presStyleCnt="4">
        <dgm:presLayoutVars>
          <dgm:bulletEnabled val="1"/>
        </dgm:presLayoutVars>
      </dgm:prSet>
      <dgm:spPr/>
    </dgm:pt>
    <dgm:pt modelId="{BB0FE754-0578-7845-9275-BE7D49CBE84C}" type="pres">
      <dgm:prSet presAssocID="{9BE71FC9-71DC-094F-9B2F-8E4190B177B7}" presName="FourNodes_3_text" presStyleLbl="node1" presStyleIdx="3" presStyleCnt="4">
        <dgm:presLayoutVars>
          <dgm:bulletEnabled val="1"/>
        </dgm:presLayoutVars>
      </dgm:prSet>
      <dgm:spPr/>
    </dgm:pt>
    <dgm:pt modelId="{F82B3977-6244-BB48-B611-07CB6ADCA8FC}" type="pres">
      <dgm:prSet presAssocID="{9BE71FC9-71DC-094F-9B2F-8E4190B177B7}" presName="FourNodes_4_text" presStyleLbl="node1" presStyleIdx="3" presStyleCnt="4">
        <dgm:presLayoutVars>
          <dgm:bulletEnabled val="1"/>
        </dgm:presLayoutVars>
      </dgm:prSet>
      <dgm:spPr/>
    </dgm:pt>
  </dgm:ptLst>
  <dgm:cxnLst>
    <dgm:cxn modelId="{4BA4E502-7A1F-6C4C-820E-BFA95F1C6210}" type="presOf" srcId="{4C37B8E9-68FB-654F-A37C-33EAB16A5A7C}" destId="{F73C5D05-8487-0D44-84CD-F60FD257DAFE}" srcOrd="0" destOrd="0" presId="urn:microsoft.com/office/officeart/2005/8/layout/vProcess5"/>
    <dgm:cxn modelId="{296CCB04-E992-5C4A-B6DF-3B75241AC397}" type="presOf" srcId="{5C94787D-679F-FB45-AF6C-EF203EF0DB85}" destId="{B7B1CD70-6282-2B4E-9C81-9F0B03152939}" srcOrd="0" destOrd="0" presId="urn:microsoft.com/office/officeart/2005/8/layout/vProcess5"/>
    <dgm:cxn modelId="{6F176805-89B6-8F47-82B6-D7895961750F}" type="presOf" srcId="{CDA74DBE-28E4-B54D-9121-8C720E85858A}" destId="{F82B3977-6244-BB48-B611-07CB6ADCA8FC}" srcOrd="1" destOrd="0" presId="urn:microsoft.com/office/officeart/2005/8/layout/vProcess5"/>
    <dgm:cxn modelId="{F2D53416-3FD2-3E4D-8DA6-DC26FAEE9209}" type="presOf" srcId="{CDA74DBE-28E4-B54D-9121-8C720E85858A}" destId="{B14C4B2A-9DB3-944B-B10E-4355863A30AB}" srcOrd="0" destOrd="0" presId="urn:microsoft.com/office/officeart/2005/8/layout/vProcess5"/>
    <dgm:cxn modelId="{A2FB7F3E-461D-D24E-AA91-142C3900987F}" srcId="{9BE71FC9-71DC-094F-9B2F-8E4190B177B7}" destId="{5C94787D-679F-FB45-AF6C-EF203EF0DB85}" srcOrd="0" destOrd="0" parTransId="{35DD6972-E96D-8B43-B945-CEF2CAD4AE55}" sibTransId="{4C37B8E9-68FB-654F-A37C-33EAB16A5A7C}"/>
    <dgm:cxn modelId="{06E63A55-BD33-7140-988A-8C4D0BFF171E}" type="presOf" srcId="{3A60ABBF-E1A0-E346-965E-60E89AEA76A0}" destId="{71FF3CC2-651E-B045-ABE6-2F0C718F770D}" srcOrd="1" destOrd="0" presId="urn:microsoft.com/office/officeart/2005/8/layout/vProcess5"/>
    <dgm:cxn modelId="{6E601262-3808-E344-94AB-6D4D15F1C647}" srcId="{9BE71FC9-71DC-094F-9B2F-8E4190B177B7}" destId="{3A60ABBF-E1A0-E346-965E-60E89AEA76A0}" srcOrd="1" destOrd="0" parTransId="{87BD7191-BD77-834B-B27B-8020BB1DBBFE}" sibTransId="{F2149959-086F-1041-BD52-E62FC2EEE28E}"/>
    <dgm:cxn modelId="{3C692389-3DD1-7D47-AD81-CC7681F912D1}" type="presOf" srcId="{BB2BB13E-62BB-9A47-8886-3B163A7E8B32}" destId="{BB0FE754-0578-7845-9275-BE7D49CBE84C}" srcOrd="1" destOrd="0" presId="urn:microsoft.com/office/officeart/2005/8/layout/vProcess5"/>
    <dgm:cxn modelId="{A00F398F-A0A9-E742-A4D5-AE000E8F7207}" type="presOf" srcId="{BB2BB13E-62BB-9A47-8886-3B163A7E8B32}" destId="{752D4AAE-D44B-D648-B02F-DC1C484A7804}" srcOrd="0" destOrd="0" presId="urn:microsoft.com/office/officeart/2005/8/layout/vProcess5"/>
    <dgm:cxn modelId="{E8428EA5-BA7D-5A45-96D0-16FA2B1EA434}" type="presOf" srcId="{3A60ABBF-E1A0-E346-965E-60E89AEA76A0}" destId="{B0812EB3-421B-9E48-9E16-1A84800B0185}" srcOrd="0" destOrd="0" presId="urn:microsoft.com/office/officeart/2005/8/layout/vProcess5"/>
    <dgm:cxn modelId="{11E5DBAD-C358-EE47-B315-2E8C418BA389}" type="presOf" srcId="{F2149959-086F-1041-BD52-E62FC2EEE28E}" destId="{1ABBD991-1E27-F84A-ADFF-3DB35E39C9F8}" srcOrd="0" destOrd="0" presId="urn:microsoft.com/office/officeart/2005/8/layout/vProcess5"/>
    <dgm:cxn modelId="{97FD74B4-B9CF-C24F-B894-770DC5659BF5}" srcId="{9BE71FC9-71DC-094F-9B2F-8E4190B177B7}" destId="{CDA74DBE-28E4-B54D-9121-8C720E85858A}" srcOrd="3" destOrd="0" parTransId="{9216AB0C-3BC0-384D-A980-C6F0127C9D07}" sibTransId="{A8FA3B6B-03F0-2F4F-8293-D2366C0B3F83}"/>
    <dgm:cxn modelId="{10E60FB6-D033-D14C-ACA4-40D612DDD3E1}" srcId="{9BE71FC9-71DC-094F-9B2F-8E4190B177B7}" destId="{BB2BB13E-62BB-9A47-8886-3B163A7E8B32}" srcOrd="2" destOrd="0" parTransId="{99F972A4-5CD8-4F4E-8BDF-2F8962F7CBEA}" sibTransId="{29DAEA5E-E664-9142-8550-6CEBFB67C0BB}"/>
    <dgm:cxn modelId="{189C8ECA-616B-B840-8FD2-7549CF470968}" type="presOf" srcId="{9BE71FC9-71DC-094F-9B2F-8E4190B177B7}" destId="{A0656BF4-8A8D-A34C-84FC-57B2FD84B5AE}" srcOrd="0" destOrd="0" presId="urn:microsoft.com/office/officeart/2005/8/layout/vProcess5"/>
    <dgm:cxn modelId="{9BB9F1CF-84A0-E64B-95C8-1B55D47551C6}" type="presOf" srcId="{5C94787D-679F-FB45-AF6C-EF203EF0DB85}" destId="{EED809ED-F9B5-FD42-9B10-08C43B10DB95}" srcOrd="1" destOrd="0" presId="urn:microsoft.com/office/officeart/2005/8/layout/vProcess5"/>
    <dgm:cxn modelId="{52A5B9E9-BF76-BA41-A8E3-B212EC05AD9B}" type="presOf" srcId="{29DAEA5E-E664-9142-8550-6CEBFB67C0BB}" destId="{51380B78-DD19-EE47-A88A-739BA25A641B}" srcOrd="0" destOrd="0" presId="urn:microsoft.com/office/officeart/2005/8/layout/vProcess5"/>
    <dgm:cxn modelId="{7B00B72E-23A6-8B47-AF2B-B179695FEA95}" type="presParOf" srcId="{A0656BF4-8A8D-A34C-84FC-57B2FD84B5AE}" destId="{0D9D3DD0-A5F6-B94B-B4CC-62405A45C2EE}" srcOrd="0" destOrd="0" presId="urn:microsoft.com/office/officeart/2005/8/layout/vProcess5"/>
    <dgm:cxn modelId="{5B0B60DC-8514-0B4A-B108-7733282F8597}" type="presParOf" srcId="{A0656BF4-8A8D-A34C-84FC-57B2FD84B5AE}" destId="{B7B1CD70-6282-2B4E-9C81-9F0B03152939}" srcOrd="1" destOrd="0" presId="urn:microsoft.com/office/officeart/2005/8/layout/vProcess5"/>
    <dgm:cxn modelId="{B2432F4D-06F7-5441-8FFC-B28EE2CC3FE9}" type="presParOf" srcId="{A0656BF4-8A8D-A34C-84FC-57B2FD84B5AE}" destId="{B0812EB3-421B-9E48-9E16-1A84800B0185}" srcOrd="2" destOrd="0" presId="urn:microsoft.com/office/officeart/2005/8/layout/vProcess5"/>
    <dgm:cxn modelId="{618BC1D6-C819-934A-9CA4-37D1D9693006}" type="presParOf" srcId="{A0656BF4-8A8D-A34C-84FC-57B2FD84B5AE}" destId="{752D4AAE-D44B-D648-B02F-DC1C484A7804}" srcOrd="3" destOrd="0" presId="urn:microsoft.com/office/officeart/2005/8/layout/vProcess5"/>
    <dgm:cxn modelId="{61EB2BCA-DC19-8A45-9674-492EFBF14972}" type="presParOf" srcId="{A0656BF4-8A8D-A34C-84FC-57B2FD84B5AE}" destId="{B14C4B2A-9DB3-944B-B10E-4355863A30AB}" srcOrd="4" destOrd="0" presId="urn:microsoft.com/office/officeart/2005/8/layout/vProcess5"/>
    <dgm:cxn modelId="{647ABEBA-FDC0-D944-91AD-44C2CF3F0BC1}" type="presParOf" srcId="{A0656BF4-8A8D-A34C-84FC-57B2FD84B5AE}" destId="{F73C5D05-8487-0D44-84CD-F60FD257DAFE}" srcOrd="5" destOrd="0" presId="urn:microsoft.com/office/officeart/2005/8/layout/vProcess5"/>
    <dgm:cxn modelId="{FF1B1649-7F0D-C348-A4E3-5F701F99009D}" type="presParOf" srcId="{A0656BF4-8A8D-A34C-84FC-57B2FD84B5AE}" destId="{1ABBD991-1E27-F84A-ADFF-3DB35E39C9F8}" srcOrd="6" destOrd="0" presId="urn:microsoft.com/office/officeart/2005/8/layout/vProcess5"/>
    <dgm:cxn modelId="{9D4FF596-531E-2046-B559-D5111BC6EE8D}" type="presParOf" srcId="{A0656BF4-8A8D-A34C-84FC-57B2FD84B5AE}" destId="{51380B78-DD19-EE47-A88A-739BA25A641B}" srcOrd="7" destOrd="0" presId="urn:microsoft.com/office/officeart/2005/8/layout/vProcess5"/>
    <dgm:cxn modelId="{296CFBE6-BD84-E748-9345-189D616A6BAA}" type="presParOf" srcId="{A0656BF4-8A8D-A34C-84FC-57B2FD84B5AE}" destId="{EED809ED-F9B5-FD42-9B10-08C43B10DB95}" srcOrd="8" destOrd="0" presId="urn:microsoft.com/office/officeart/2005/8/layout/vProcess5"/>
    <dgm:cxn modelId="{B1739A4F-FACE-DB4E-BFF2-FC20DAE32DF3}" type="presParOf" srcId="{A0656BF4-8A8D-A34C-84FC-57B2FD84B5AE}" destId="{71FF3CC2-651E-B045-ABE6-2F0C718F770D}" srcOrd="9" destOrd="0" presId="urn:microsoft.com/office/officeart/2005/8/layout/vProcess5"/>
    <dgm:cxn modelId="{95EC49B6-44FF-5D44-B450-91B448903634}" type="presParOf" srcId="{A0656BF4-8A8D-A34C-84FC-57B2FD84B5AE}" destId="{BB0FE754-0578-7845-9275-BE7D49CBE84C}" srcOrd="10" destOrd="0" presId="urn:microsoft.com/office/officeart/2005/8/layout/vProcess5"/>
    <dgm:cxn modelId="{93E943AF-3BE0-4441-92CC-A46B17B35681}" type="presParOf" srcId="{A0656BF4-8A8D-A34C-84FC-57B2FD84B5AE}" destId="{F82B3977-6244-BB48-B611-07CB6ADCA8FC}" srcOrd="11" destOrd="0" presId="urn:microsoft.com/office/officeart/2005/8/layout/vProcess5"/>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B1CD70-6282-2B4E-9C81-9F0B03152939}">
      <dsp:nvSpPr>
        <dsp:cNvPr id="0" name=""/>
        <dsp:cNvSpPr/>
      </dsp:nvSpPr>
      <dsp:spPr>
        <a:xfrm>
          <a:off x="0" y="0"/>
          <a:ext cx="5269191" cy="832792"/>
        </a:xfrm>
        <a:prstGeom prst="roundRect">
          <a:avLst>
            <a:gd name="adj" fmla="val 10000"/>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en-US" sz="3600" kern="1200" dirty="0"/>
            <a:t>Elastic Beanstalk</a:t>
          </a:r>
        </a:p>
      </dsp:txBody>
      <dsp:txXfrm>
        <a:off x="24392" y="24392"/>
        <a:ext cx="4300171" cy="784008"/>
      </dsp:txXfrm>
    </dsp:sp>
    <dsp:sp modelId="{B0812EB3-421B-9E48-9E16-1A84800B0185}">
      <dsp:nvSpPr>
        <dsp:cNvPr id="0" name=""/>
        <dsp:cNvSpPr/>
      </dsp:nvSpPr>
      <dsp:spPr>
        <a:xfrm>
          <a:off x="441294" y="984208"/>
          <a:ext cx="5269191" cy="832792"/>
        </a:xfrm>
        <a:prstGeom prst="roundRect">
          <a:avLst>
            <a:gd name="adj" fmla="val 10000"/>
          </a:avLst>
        </a:prstGeom>
        <a:solidFill>
          <a:schemeClr val="accent2">
            <a:hueOff val="-482067"/>
            <a:satOff val="-3308"/>
            <a:lumOff val="1699"/>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en-US" altLang="en-US" sz="3600" kern="1200" dirty="0"/>
            <a:t>Full stack</a:t>
          </a:r>
        </a:p>
      </dsp:txBody>
      <dsp:txXfrm>
        <a:off x="465686" y="1008600"/>
        <a:ext cx="4237797" cy="784008"/>
      </dsp:txXfrm>
    </dsp:sp>
    <dsp:sp modelId="{752D4AAE-D44B-D648-B02F-DC1C484A7804}">
      <dsp:nvSpPr>
        <dsp:cNvPr id="0" name=""/>
        <dsp:cNvSpPr/>
      </dsp:nvSpPr>
      <dsp:spPr>
        <a:xfrm>
          <a:off x="876003" y="1968417"/>
          <a:ext cx="5269191" cy="832792"/>
        </a:xfrm>
        <a:prstGeom prst="roundRect">
          <a:avLst>
            <a:gd name="adj" fmla="val 10000"/>
          </a:avLst>
        </a:prstGeom>
        <a:solidFill>
          <a:schemeClr val="accent2">
            <a:hueOff val="-964133"/>
            <a:satOff val="-6616"/>
            <a:lumOff val="3399"/>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en-US" altLang="en-US" sz="3600" kern="1200" dirty="0"/>
            <a:t>JS Review</a:t>
          </a:r>
        </a:p>
      </dsp:txBody>
      <dsp:txXfrm>
        <a:off x="900395" y="1992809"/>
        <a:ext cx="4244384" cy="784008"/>
      </dsp:txXfrm>
    </dsp:sp>
    <dsp:sp modelId="{B14C4B2A-9DB3-944B-B10E-4355863A30AB}">
      <dsp:nvSpPr>
        <dsp:cNvPr id="0" name=""/>
        <dsp:cNvSpPr/>
      </dsp:nvSpPr>
      <dsp:spPr>
        <a:xfrm>
          <a:off x="1317297" y="2952626"/>
          <a:ext cx="5269191" cy="832792"/>
        </a:xfrm>
        <a:prstGeom prst="roundRect">
          <a:avLst>
            <a:gd name="adj" fmla="val 10000"/>
          </a:avLst>
        </a:prstGeom>
        <a:solidFill>
          <a:schemeClr val="accent2">
            <a:hueOff val="-1446200"/>
            <a:satOff val="-9924"/>
            <a:lumOff val="5098"/>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en-US" altLang="en-US" sz="3600" kern="1200" dirty="0"/>
            <a:t>ES6 Part 1</a:t>
          </a:r>
        </a:p>
      </dsp:txBody>
      <dsp:txXfrm>
        <a:off x="1341689" y="2977018"/>
        <a:ext cx="4237797" cy="784008"/>
      </dsp:txXfrm>
    </dsp:sp>
    <dsp:sp modelId="{F73C5D05-8487-0D44-84CD-F60FD257DAFE}">
      <dsp:nvSpPr>
        <dsp:cNvPr id="0" name=""/>
        <dsp:cNvSpPr/>
      </dsp:nvSpPr>
      <dsp:spPr>
        <a:xfrm>
          <a:off x="4727876" y="637843"/>
          <a:ext cx="541314" cy="541314"/>
        </a:xfrm>
        <a:prstGeom prst="downArrow">
          <a:avLst>
            <a:gd name="adj1" fmla="val 55000"/>
            <a:gd name="adj2" fmla="val 45000"/>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endParaRPr lang="en-US" sz="2400" kern="1200"/>
        </a:p>
      </dsp:txBody>
      <dsp:txXfrm>
        <a:off x="4849672" y="637843"/>
        <a:ext cx="297722" cy="407339"/>
      </dsp:txXfrm>
    </dsp:sp>
    <dsp:sp modelId="{1ABBD991-1E27-F84A-ADFF-3DB35E39C9F8}">
      <dsp:nvSpPr>
        <dsp:cNvPr id="0" name=""/>
        <dsp:cNvSpPr/>
      </dsp:nvSpPr>
      <dsp:spPr>
        <a:xfrm>
          <a:off x="5169171" y="1622052"/>
          <a:ext cx="541314" cy="541314"/>
        </a:xfrm>
        <a:prstGeom prst="downArrow">
          <a:avLst>
            <a:gd name="adj1" fmla="val 55000"/>
            <a:gd name="adj2" fmla="val 45000"/>
          </a:avLst>
        </a:prstGeom>
        <a:solidFill>
          <a:schemeClr val="accent2">
            <a:tint val="40000"/>
            <a:alpha val="90000"/>
            <a:hueOff val="-878705"/>
            <a:satOff val="-3312"/>
            <a:lumOff val="361"/>
            <a:alphaOff val="0"/>
          </a:schemeClr>
        </a:solidFill>
        <a:ln w="12700" cap="flat" cmpd="sng" algn="ctr">
          <a:solidFill>
            <a:schemeClr val="accent2">
              <a:tint val="40000"/>
              <a:alpha val="90000"/>
              <a:hueOff val="-878705"/>
              <a:satOff val="-3312"/>
              <a:lumOff val="361"/>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endParaRPr lang="en-US" sz="2400" kern="1200"/>
        </a:p>
      </dsp:txBody>
      <dsp:txXfrm>
        <a:off x="5290967" y="1622052"/>
        <a:ext cx="297722" cy="407339"/>
      </dsp:txXfrm>
    </dsp:sp>
    <dsp:sp modelId="{51380B78-DD19-EE47-A88A-739BA25A641B}">
      <dsp:nvSpPr>
        <dsp:cNvPr id="0" name=""/>
        <dsp:cNvSpPr/>
      </dsp:nvSpPr>
      <dsp:spPr>
        <a:xfrm>
          <a:off x="5603879" y="2606260"/>
          <a:ext cx="541314" cy="541314"/>
        </a:xfrm>
        <a:prstGeom prst="downArrow">
          <a:avLst>
            <a:gd name="adj1" fmla="val 55000"/>
            <a:gd name="adj2" fmla="val 45000"/>
          </a:avLst>
        </a:prstGeom>
        <a:solidFill>
          <a:schemeClr val="accent2">
            <a:tint val="40000"/>
            <a:alpha val="90000"/>
            <a:hueOff val="-1757410"/>
            <a:satOff val="-6624"/>
            <a:lumOff val="722"/>
            <a:alphaOff val="0"/>
          </a:schemeClr>
        </a:solidFill>
        <a:ln w="12700" cap="flat" cmpd="sng" algn="ctr">
          <a:solidFill>
            <a:schemeClr val="accent2">
              <a:tint val="40000"/>
              <a:alpha val="90000"/>
              <a:hueOff val="-1757410"/>
              <a:satOff val="-6624"/>
              <a:lumOff val="722"/>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endParaRPr lang="en-US" sz="2400" kern="1200"/>
        </a:p>
      </dsp:txBody>
      <dsp:txXfrm>
        <a:off x="5725675" y="2606260"/>
        <a:ext cx="297722" cy="407339"/>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5T11:21:35.308"/>
    </inkml:context>
    <inkml:brush xml:id="br0">
      <inkml:brushProperty name="width" value="0.025" units="cm"/>
      <inkml:brushProperty name="height" value="0.025" units="cm"/>
      <inkml:brushProperty name="color" value="#3494BA"/>
    </inkml:brush>
  </inkml:definitions>
  <inkml:trace contextRef="#ctx0" brushRef="#br0">0 0 24575,'7'3'0,"12"6"0,7 3 0,28 17 0,27 5 0,-38-14 0,5 4 0,24 12 0,10 5 0,-8-3 0,-15-7 0,1 5 0,10 11 0,13 11 0,-1 4 0,-14-9-1248,-10 1 0,-4-1 1248,6 8 0,4 5 0,-8-4 0,-9-5 0,-6-3-921,-1 1 1,-2-1 920,-7-1 0,-3-1 0,2-2 0,-3 4 0,-5 15 0,-4 1 0,-3-15 0,-2 1-458,-3 22 0,-4 0 458,-2-21 0,-3-1 0,-2 9 0,-3 4 0,-3 20 0,-4 3 0,-3-5 0,-1-1 0,0 4 0,-1-1 0,-4-10 0,0-6 0,8-23 0,0-3 0,-5 3 0,0-2 1895,-5 37-1895,-8-6 0,2 7 0,-4-1 0,0 1 0,4 0 0,2-7 0,6-1 0,8-13 0,3-2 0,9-11 1952,4-1-1952,5-6 0,17 11 0,-2-17 1148,6 10-1148,-6-23 258,-7-1-258,12 0 0,-2-4 0,8-2 0,5 6 0,0-14 0,10 10 0,2-11 0,6 0 0,-1-2 0,1-7 0,-1 4 0,15-5 0,-16 0 0,9 0 0,-25 0 0,4 0 0,-9 0 0,9 0 0,-14-4 0,0 3 0,-15-2 0,-15 9 0,-5 2 0,-10 11 0,-6 6 0,-1 6 0,-5 5 0,0 0 0,-5 6 0,-2 0 0,-4 6 0,-1 6 0,-2 12 0,5 2 0,-6 11-893,-3 9 893,5 2 0,16-38 0,2 0 0,-6 43 0,11-46 0,1 1 0,-2 45 0,7-45 0,1 2 0,1-3 0,1 3 0,0 18 0,-1 0 0,-8 27 0,8-31 0,2-2 0,-4 15-291,5 7 291,2-7 0,4 5 0,0-5 0,4 7 0,-2 0 0,2-1 0,-4-5 0,0-9 0,0 5 0,0-3 0,0 7 0,0 4 0,0-5 0,0 7 0,0-1 0,0 8 0,0 2 0,0-23 0,0 2 0,1-17 0,-2-1-703,-1 19 0,-1-3 703,-3 16 0,-4-3 725,0-14-725,-1 0 0,1 0 0,-5 0 0,-1 0 0,-4 0 0,-5 0 0,4 0 281,-7-11-281,7 2 0,-11-9 0,7 0 0,-9 4 1485,6-14-1485,-4 8 99,-1-14-99,-5 10 0,-4-9 0,-1 5 0,-4-14 0,-5 3 0,-6-7 0,-14 0 0,-1 0 0,26-14 0,-5 0 0,-14 5 0,-3 0 0,9-3 0,0-1-259,-12 5 0,4-2 259,-12 6 0,24-2 0,22-9 0,21-6 0,7-5 0,6-2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5T11:21:18.926"/>
    </inkml:context>
    <inkml:brush xml:id="br0">
      <inkml:brushProperty name="width" value="0.025" units="cm"/>
      <inkml:brushProperty name="height" value="0.025" units="cm"/>
    </inkml:brush>
  </inkml:definitions>
  <inkml:trace contextRef="#ctx0" brushRef="#br0">242 1 24575,'-3'10'0,"-6"20"0,-6 14 0,-10 28 0,2 22-1499,6-43 0,1 2 1499,3 9 0,1 2 0,-4 4 0,1 1-344,5 0 1,1 1 343,-1 7 0,1 0 0,2-4 0,1 1 0,-1 4 0,1 0 0,2 0 0,1 0 0,0-4 0,0-1 0,3-4 0,0-1-365,0-8 0,0-1 365,0-4 0,0-1 0,0-2 0,0-2-115,0 38 115,5 3 0,1-12 0,4-6 2011,-4-8-2011,2-14 1489,-7-16-1489,7-2 883,-8-17-883,7-1 147,-3-15-147,2 3 0,5-10 0,-4 6 0,11-9 0,-2 5 0,12-11 0,7-1 0,5-6 0,6-9 0,-5 0 0,1-6 0,-6 2 0,-4 0 0,-9 5 0,2-4 0,-15 10 0,6-4 0,-8 9 0,-4 1 0,2 8 0,-5 1 0,2 6 0,-3 1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5T11:21:19.819"/>
    </inkml:context>
    <inkml:brush xml:id="br0">
      <inkml:brushProperty name="width" value="0.025" units="cm"/>
      <inkml:brushProperty name="height" value="0.025" units="cm"/>
    </inkml:brush>
  </inkml:definitions>
  <inkml:trace contextRef="#ctx0" brushRef="#br0">542 14 24575,'-3'-7'0,"0"6"0,0-4 0,-5 7 0,-7-5 0,-9 7 0,-6-3 0,-9 7 0,-1-3 0,-11 8 0,-1-3 0,0 12 0,6-7 0,3 7 0,12-6 0,5 0 0,8-4 0,10 2 0,0-6 0,5 2 0,3 0 0,0-2 0,3 6 0,4-3 0,1 0 0,11 8 0,-3-7 0,5 8 0,-3-5 0,-3 0 0,0-1 0,3 2 0,3 3 0,3 2 0,6 5 0,-3 0 0,3 0 0,-5-1 0,-4-4 0,-5 1 0,-8-6 0,-8 1 0,-1-2 0,-6 4 0,3-4 0,-12 9 0,3-4 0,-7 4 0,-4-3 0,2 2 0,-12 0 0,2 3 0,-8 1 0,-7 3 0,10-8 0,-2-2 0,23-12 0,1-1 0,9-7 0,2 0 0,1 0 0,3-4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5T11:21:20.864"/>
    </inkml:context>
    <inkml:brush xml:id="br0">
      <inkml:brushProperty name="width" value="0.025" units="cm"/>
      <inkml:brushProperty name="height" value="0.025" units="cm"/>
    </inkml:brush>
  </inkml:definitions>
  <inkml:trace contextRef="#ctx0" brushRef="#br0">218 470 24575,'4'-7'0,"2"3"0,1-2 0,1 2 0,10-7 0,2-1 0,10-5 0,9 0 0,-4-1 0,5-4 0,-11 5 0,-4-4 0,-1 1 0,-8 4 0,0-7 0,-5 3 0,-3 0 0,-4-3 0,-1 8 0,-3-8 0,0 7 0,-3-7 0,-2 7 0,-5-2 0,1 3 0,-5 0 0,3 4 0,-8-4 0,-5 6 0,-1 1 0,-8 4 0,-7 1 0,8 5 0,-12-1 0,19 11 0,-8 1 0,8 2 0,-8 7 0,7-1 0,-5 5 0,10 3 0,-4-2 0,11 5 0,-6-1 0,11 2 0,0-3 0,2 2 0,2-2 0,0 4 0,1 10 0,8-12 0,4 11 0,1-18 0,7 8 0,-4-8 0,4-1 0,-1-5 0,0-5 0,0-2 0,-1-2 0,5-2 0,5 0 0,6 4 0,4-7 0,4 3 0,19-8 0,-8 0 0,12 0 0,-16 0 0,-5 0 0,-6 0 0,-5 0 0,-10 0 0,0 0 0,-4 0 0,-1 0 0,-3 0 0,0 0 0,-5-3 0,1 2 0,0-2 0,-4 0 0,3 2 0,-2-5 0,3 6 0,-1-6 0,-2 2 0,-1 0 0,-3 1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5T11:21:22.355"/>
    </inkml:context>
    <inkml:brush xml:id="br0">
      <inkml:brushProperty name="width" value="0.025" units="cm"/>
      <inkml:brushProperty name="height" value="0.025" units="cm"/>
    </inkml:brush>
  </inkml:definitions>
  <inkml:trace contextRef="#ctx0" brushRef="#br0">1 169 24575,'2'-2'0,"2"-3"0,4 2 0,4 0 0,11-3 0,16-1 0,14-1 0,-12 0 0,1 0-516,0 3 0,2 1 516,10-5 0,1 1 0,-6 2 0,-1 1 0,7-3 0,0-1 0,-9 4 0,-1 1 0,1-5 0,-3 1 0,27-1 0,-21 1 0,1 2 0,-21 3 0,4-2 0,-14 0 0,-4 4 0,-8-1 0,-1 2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5T11:21:22.952"/>
    </inkml:context>
    <inkml:brush xml:id="br0">
      <inkml:brushProperty name="width" value="0.025" units="cm"/>
      <inkml:brushProperty name="height" value="0.025" units="cm"/>
    </inkml:brush>
  </inkml:definitions>
  <inkml:trace contextRef="#ctx0" brushRef="#br0">212 0 24575,'-4'8'0,"1"3"0,-7 11 0,-1 8 0,-8 13 0,1 5 0,-6 5 0,3 5 0,-2 6 0,3-4 0,2 3 0,2-11 0,6 1 0,0-1 0,9-3 0,-3-3 0,7-3 0,1-4 0,8-1 0,-1-5 0,3-3 0,0-1 0,-1-8 0,0-3 0,-1-1 0,1-2 0,4 2 0,-4-2 0,2-1 0,0-2 0,-5-4 0,8-2 0,-8-1 0,12-5 0,-1 3 0,10-3 0,6-4 0,5 0 0,10-3 0,-5-3 0,9-2 0,-8-2 0,9-5 0,-20 4 0,1-2 0,16-12 0,-2 3 0,-34 13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5T11:21:23.762"/>
    </inkml:context>
    <inkml:brush xml:id="br0">
      <inkml:brushProperty name="width" value="0.025" units="cm"/>
      <inkml:brushProperty name="height" value="0.025" units="cm"/>
    </inkml:brush>
  </inkml:definitions>
  <inkml:trace contextRef="#ctx0" brushRef="#br0">56 1 24575,'-3'7'0,"-1"5"0,-1 2 0,-3 7 0,2 1 0,-1 7 0,3 0 0,-3 9 0,3 1 0,0 7 0,0 2 0,4 1 0,0-2 0,0-8 0,0-2 0,0-8 0,4 8 0,-3-6 0,2 3 0,0-12 0,-3-7 0,3-14 0,-3-9 0,3-18 0,2-5 0,2-12 0,4 8 0,1-10 0,7 9 0,0-7 0,4 6 0,-1-1 0,0 6 0,1-4 0,-2 11 0,4-1 0,0 7 0,0 0 0,0 2 0,-6 2 0,1 6 0,-1-2 0,0 4 0,4-4 0,1 4 0,3-5 0,13 2 0,-9-2 0,8 2 0,-14 1 0,-6 1 0,-7 3 0,-6 1 0,-4 4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5T11:21:24.765"/>
    </inkml:context>
    <inkml:brush xml:id="br0">
      <inkml:brushProperty name="width" value="0.025" units="cm"/>
      <inkml:brushProperty name="height" value="0.025" units="cm"/>
    </inkml:brush>
  </inkml:definitions>
  <inkml:trace contextRef="#ctx0" brushRef="#br0">78 0 24575,'0'5'0,"0"6"0,3 0 0,-2 7 0,-2 0 0,1 3 0,-6 0 0,2 8 0,0 1 0,-3 8 0,0 0 0,-2 9 0,-7 1 0,7 5 0,1-5 0,1-9 0,6-2 0,-2-7 0,6-1 0,-2-3 0,5-9 0,-5-5 0,1-9 0,4-3 0,3-6 0,8-6 0,7-2 0,6-13 0,6-3 0,9-7 0,2-6 0,4 0 0,-9 1 0,3-3 0,-11 3 0,1 2 0,-7 1 0,-5 4 0,-10 9 0,0 1 0,-5 7 0,-2 4 0,-3 0 0,-1 6 0,-1 0 0,1 3 0,-2 5 0,-2 0 0,-1 8 0,-6 6 0,-6 9 0,0 6 0,-7 13 0,1 7 0,-4 5 0,4 4 0,0-6 0,9-12 0,4 2 0,5-20 0,3 0 0,2-8 0,-1-6 0,4-1 0,-4-4 0,1 0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5T11:21:25.794"/>
    </inkml:context>
    <inkml:brush xml:id="br0">
      <inkml:brushProperty name="width" value="0.025" units="cm"/>
      <inkml:brushProperty name="height" value="0.025" units="cm"/>
    </inkml:brush>
  </inkml:definitions>
  <inkml:trace contextRef="#ctx0" brushRef="#br0">132 368 24575,'3'-3'0,"3"-4"0,6 3 0,4-7 0,8-1 0,3-3 0,7-4 0,2 2 0,-2-3 0,-1-3 0,-4 2 0,-3-5 0,-5 6 0,-7-2 0,-2 7 0,-6 2 0,3 2 0,-3 0 0,-3-3 0,-1 3 0,-2-3 0,-2 2 0,-1 4 0,0-2 0,-2 4 0,1-1 0,-1 1 0,0 1 0,-4 2 0,0 1 0,-6 2 0,2 0 0,-9 3 0,2 1 0,-5 2 0,-2 2 0,0 6 0,-2 2 0,-9 8 0,-4 12 0,4-5 0,-1 7 0,14-8 0,3-3 0,3 6 0,4-7 0,5 7 0,3-7 0,3 0 0,1-5 0,3-3 0,0-1 0,3 0 0,0 1 0,1-4 0,5 3 0,-5-5 0,10 2 0,-3 0 0,7-2 0,-1 0 0,10 2 0,-2-7 0,12 5 0,0-3 0,5-1 0,9-1 0,8-4 0,-1-3 0,5 0 0,-10 0 0,-1 0 0,-14 0 0,-7-2 0,-10 1 0,-12-4 0,-4 6 0,-5-2 0,0 3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5T11:23:15.918"/>
    </inkml:context>
    <inkml:brush xml:id="br0">
      <inkml:brushProperty name="width" value="0.025" units="cm"/>
      <inkml:brushProperty name="height" value="0.025" units="cm"/>
      <inkml:brushProperty name="color" value="#FFC114"/>
    </inkml:brush>
  </inkml:definitions>
  <inkml:trace contextRef="#ctx0" brushRef="#br0">0 0 24575,'0'4'0,"0"-1"0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5T11:23:18.790"/>
    </inkml:context>
    <inkml:brush xml:id="br0">
      <inkml:brushProperty name="width" value="0.025" units="cm"/>
      <inkml:brushProperty name="height" value="0.025" units="cm"/>
      <inkml:brushProperty name="color" value="#FFC114"/>
    </inkml:brush>
  </inkml:definitions>
  <inkml:trace contextRef="#ctx0" brushRef="#br0">1 1 24575,'0'0'0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5T11:21:38.403"/>
    </inkml:context>
    <inkml:brush xml:id="br0">
      <inkml:brushProperty name="width" value="0.025" units="cm"/>
      <inkml:brushProperty name="height" value="0.025" units="cm"/>
      <inkml:brushProperty name="color" value="#3494BA"/>
    </inkml:brush>
  </inkml:definitions>
  <inkml:trace contextRef="#ctx0" brushRef="#br0">1 230 24575,'3'-3'0,"0"0"0,16-1 0,3-1 0,17-8 0,1-1 0,17-5 0,-4 0 0,17-1 0,-5 0 0,0 5 0,-7-3 0,-8 7 0,-5-2 0,-5 4 0,4 4 0,-9-2 0,9 2 0,-9-8 0,4 8 0,-20-3 0,-4 8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9T02:28:27.149"/>
    </inkml:context>
    <inkml:brush xml:id="br0">
      <inkml:brushProperty name="width" value="0.025" units="cm"/>
      <inkml:brushProperty name="height" value="0.025" units="cm"/>
      <inkml:brushProperty name="color" value="#004F8B"/>
    </inkml:brush>
  </inkml:definitions>
  <inkml:trace contextRef="#ctx0" brushRef="#br0">0 9 24575,'9'-4'0,"-1"3"0,-3-3 0,-2 4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9T02:28:28.171"/>
    </inkml:context>
    <inkml:brush xml:id="br0">
      <inkml:brushProperty name="width" value="0.025" units="cm"/>
      <inkml:brushProperty name="height" value="0.025" units="cm"/>
      <inkml:brushProperty name="color" value="#004F8B"/>
    </inkml:brush>
  </inkml:definitions>
  <inkml:trace contextRef="#ctx0" brushRef="#br0">9 0 24575,'-5'0'0,"1"0"0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9T02:28:35.375"/>
    </inkml:context>
    <inkml:brush xml:id="br0">
      <inkml:brushProperty name="width" value="0.025" units="cm"/>
      <inkml:brushProperty name="height" value="0.025" units="cm"/>
      <inkml:brushProperty name="color" value="#004F8B"/>
    </inkml:brush>
  </inkml:definitions>
  <inkml:trace contextRef="#ctx0" brushRef="#br0">0 27 24575,'9'0'0,"-1"0"0,0-4 0,0 3 0,1-2 0,11-1 0,-9 3 0,14-4 0,-8 5 0,-2 4 0,1-3 0,1 6 0,6-6 0,1 3 0,-3-4 0,-4 0 0,-8 0 0,3 0 0,-4 0 0,1 0 0,-1 0 0,0 0 0,1 0 0,-1 0 0,0-4 0,1 3 0,-1-2 0,0 3 0,-3-4 0,2 3 0,-2-3 0,3 4 0,1-4 0,-1 4 0,-4-4 0,0 4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9T02:28:36.442"/>
    </inkml:context>
    <inkml:brush xml:id="br0">
      <inkml:brushProperty name="width" value="0.025" units="cm"/>
      <inkml:brushProperty name="height" value="0.025" units="cm"/>
      <inkml:brushProperty name="color" value="#004F8B"/>
    </inkml:brush>
  </inkml:definitions>
  <inkml:trace contextRef="#ctx0" brushRef="#br0">0 52 24575,'9'-4'0,"-5"-4"0,4 7 0,-4-3 0,4 1 0,1 2 0,3-7 0,2 7 0,5-3 0,-6 4 0,4-4 0,-3 3 0,12-4 0,-10 2 0,4 2 0,-19-3 0,1 4 0,-5 0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9T02:30:38.471"/>
    </inkml:context>
    <inkml:brush xml:id="br0">
      <inkml:brushProperty name="width" value="0.025" units="cm"/>
      <inkml:brushProperty name="height" value="0.025" units="cm"/>
      <inkml:brushProperty name="color" value="#E71224"/>
    </inkml:brush>
  </inkml:definitions>
  <inkml:trace contextRef="#ctx0" brushRef="#br0">9 1 24575,'-3'8'0,"2"-3"0,-3-2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9T02:30:41.139"/>
    </inkml:context>
    <inkml:brush xml:id="br0">
      <inkml:brushProperty name="width" value="0.025" units="cm"/>
      <inkml:brushProperty name="height" value="0.025" units="cm"/>
      <inkml:brushProperty name="color" value="#E71224"/>
    </inkml:brush>
  </inkml:definitions>
  <inkml:trace contextRef="#ctx0" brushRef="#br0">1 0 24575,'1'4'0,"5"-3"0,-13 6 0,10-6 0,-7 3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5T11:21:38.887"/>
    </inkml:context>
    <inkml:brush xml:id="br0">
      <inkml:brushProperty name="width" value="0.025" units="cm"/>
      <inkml:brushProperty name="height" value="0.025" units="cm"/>
      <inkml:brushProperty name="color" value="#3494BA"/>
    </inkml:brush>
  </inkml:definitions>
  <inkml:trace contextRef="#ctx0" brushRef="#br0">203 1 24575,'-4'2'0,"-6"6"0,-2 8 0,-6 18 0,-4 10 0,2 19 0,-5 9 0,8 0 0,-8 13 0,13-13-569,-4 27 569,6-23 0,3 16 0,3-27 141,4-11-141,0-5 0,8-9 0,-3-4 0,7-11 0,-1-7 428,-3-7-428,6 1 0,-7-2 0,4-6 0,-5-1 0,1-3 0,0 0 0,-1 0 0,5 0 0,0 0 0,7 0 0,7-4 0,4-1 0,0-7 0,9-1 0,-22 4 0,4 1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5T11:21:39.547"/>
    </inkml:context>
    <inkml:brush xml:id="br0">
      <inkml:brushProperty name="width" value="0.025" units="cm"/>
      <inkml:brushProperty name="height" value="0.025" units="cm"/>
      <inkml:brushProperty name="color" value="#3494BA"/>
    </inkml:brush>
  </inkml:definitions>
  <inkml:trace contextRef="#ctx0" brushRef="#br0">9 1 24575,'0'14'0,"-4"10"0,3 1 0,-3 19 0,4-2 0,0 14 0,0-4 0,0 5 0,4-5 0,-3-6 0,7-7 0,-7-10 0,2-1 0,-3-12 0,0-1 0,0-15 0,0-15 0,8-12 0,-6-10 0,14-7 0,-10 9 0,11-9 0,-7 8 0,6-2 0,-7 8 0,7 2 0,-8 8 0,6 1 0,-2 4 0,2 4 0,1 0 0,-3 0 0,5 6 0,-8-4 0,9 2 0,-3-2 0,1-1 0,3 2 0,-5-3 0,1 3 0,0-3 0,-1 4 0,-3 0 0,0 3 0,-8-2 0,3 5 0,-5-2 0,2 3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5T11:21:40.474"/>
    </inkml:context>
    <inkml:brush xml:id="br0">
      <inkml:brushProperty name="width" value="0.025" units="cm"/>
      <inkml:brushProperty name="height" value="0.025" units="cm"/>
      <inkml:brushProperty name="color" value="#3494BA"/>
    </inkml:brush>
  </inkml:definitions>
  <inkml:trace contextRef="#ctx0" brushRef="#br0">42 1 24575,'-4'18'0,"0"7"0,-1 14 0,-3 8 0,7 11 0,-3 5 0,-1-4 0,0 5 0,0-12 0,4-7 0,2-10 0,6-7 0,1-4 0,1-8 0,1-2 0,0-7 0,-2-3 0,6-1 0,-7-3 0,11-3 0,3-2 0,9-12 0,9 3 0,4-18 0,9 2 0,-4-4 0,6-4 0,-13 6 0,0-1 0,-9-3 0,0 4 0,-14 5 0,2-1 0,-12 8 0,4-4 0,-8 5 0,-1-4 0,-6 4 0,-1 3 0,0 3 0,-2 9 0,2 1 0,-2 3 0,-1 0 0,-4 3 0,4 4 0,-4 5 0,-1 11 0,3-2 0,-3 17 0,7-8 0,1 14 0,8-9 0,-3-1 0,6-5 0,-3-10 0,4 0 0,-1-4 0,0-4 0,1 3 0,-2-7 0,-2 3 0,2-6 0,-5-1 0,2-3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5T11:21:41.587"/>
    </inkml:context>
    <inkml:brush xml:id="br0">
      <inkml:brushProperty name="width" value="0.025" units="cm"/>
      <inkml:brushProperty name="height" value="0.025" units="cm"/>
      <inkml:brushProperty name="color" value="#3494BA"/>
    </inkml:brush>
  </inkml:definitions>
  <inkml:trace contextRef="#ctx0" brushRef="#br0">147 257 24575,'10'0'0,"6"-4"0,3 0 0,5-4 0,0 0 0,0-4 0,-1 0 0,1-4 0,0 0 0,-1 0 0,-6 1 0,1 0 0,-10-4 0,2 7 0,-2-6 0,-4 10 0,-1-6 0,-3 7 0,-3-7 0,-1 6 0,0-2 0,-2 3 0,-2 3 0,1-2 0,-11 5 0,6-2 0,-7 3 0,0 0 0,-1 0 0,-4 0 0,1 4 0,-1-3 0,4 5 0,-14 6 0,12 1 0,-8 5 0,7-2 0,7-1 0,-3 4 0,4-3 0,3 6 0,1-2 0,3 4 0,0 0 0,3-1 0,-2 1 0,6 4 0,-2-3 0,3 8 0,3-4 0,-2 5 0,10 10 0,-5-7 0,9 3 0,-2-12 0,-1-8 0,2 3 0,-2-8 0,3 4 0,4-4 0,-4 0 0,8-3 0,-3 2 0,4-8 0,4 4 0,12-5 0,-4-1 0,14 0 0,-20-4 0,3 0 0,-9 0 0,0 0 0,0-4 0,-5 3 0,0-2 0,0 3 0,5 0 0,1 0 0,7 0 0,-11 0 0,2 0 0,-14 0 0,-3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5T11:21:14.270"/>
    </inkml:context>
    <inkml:brush xml:id="br0">
      <inkml:brushProperty name="width" value="0.025" units="cm"/>
      <inkml:brushProperty name="height" value="0.025" units="cm"/>
    </inkml:brush>
  </inkml:definitions>
  <inkml:trace contextRef="#ctx0" brushRef="#br0">611 24 24575,'-20'-12'0,"5"1"0,7 10 0,-2 9 0,5 18 0,-8 21 0,7 9 0,2 7 0,0-7 0,2 3-677,-1 19 1,0 2 676,3-11 0,0-3 0,0-6 0,0 1 0,0 6 0,0 0 0,0-3 0,0 1 0,0 7 0,0 1 0,1 0 0,-2 1-915,-4 8 0,-2 1 915,4-4 0,-2 0 0,-7 7 0,-2 2-1035,1 0 0,-2 1 1035,-1 0 0,-3 0 0,0 5 0,-3-2 0,-3-10 0,-2-3-400,5-7 0,-1-4 400,-3-15 0,0-4 1020,-17 22-1020,17-39 1635,3-20-1635,16-28 2322,-10-15-2322,7-4 1076,-16-14-1076,11 7 0,-4-14 0,1 4 0,12 20 0,-3 6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5T11:21:14.805"/>
    </inkml:context>
    <inkml:brush xml:id="br0">
      <inkml:brushProperty name="width" value="0.025" units="cm"/>
      <inkml:brushProperty name="height" value="0.025" units="cm"/>
    </inkml:brush>
  </inkml:definitions>
  <inkml:trace contextRef="#ctx0" brushRef="#br0">1 292 24575,'0'-7'0,"0"0"0,0 0 0,2 0 0,2 1 0,3-1 0,3 0 0,5-1 0,9 0 0,11 0 0,10-1 0,13-5 0,21 2 0,9-8-397,-38 13 1,2 1 396,-2-4 0,1-1 0,0 2 0,0 0 0,43-13-219,-7 0 219,-21 7 0,-15-3 0,-16 8 0,-15 2 0,-5 1 783,-9 7-783,-2-6 57,5 5 0,-7-2 0,5 3 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6-05T11:21:16.578"/>
    </inkml:context>
    <inkml:brush xml:id="br0">
      <inkml:brushProperty name="width" value="0.025" units="cm"/>
      <inkml:brushProperty name="height" value="0.025" units="cm"/>
    </inkml:brush>
  </inkml:definitions>
  <inkml:trace contextRef="#ctx0" brushRef="#br0">583 77 24575,'-3'-7'0,"3"0"0,-3 0 0,0 1 0,2-1 0,-5 3 0,5-2 0,-5 2 0,2 0 0,-3-2 0,-3 2 0,2 0 0,-5 1 0,5 3 0,-6-3 0,-1 2 0,-1-2 0,-7 6 0,3-2 0,-4 10 0,1-6 0,-1 6 0,0 1 0,-5 5 0,3 0 0,-8 13 0,8-8 0,-9 13 0,7-4 0,-8 11 0,8-5 0,-1 14 0,7-9 0,7 9 0,6-1 0,1-3 0,7-1 0,1-3 0,1-12 0,6-2 0,1-6 0,-3-11 0,5 2 0,-3-7 0,1-3 0,6 3 0,-3-7 0,7 0 0,7-1 0,4-6 0,15-3 0,3-4 0,11-10 0,-1 4 0,1-8 0,-1 4 0,-5-4 0,-5 0 0,-12 2 0,-9 0 0,-6 9 0,-8-5 0,-2 9 0,-5-6 0,1 1 0,-1 2 0,2-7 0,4 7 0,-6-7 0,5 11 0,-10-6 0,3 11 0,-3-4 0,0 4 0,0 1 0,-3 8 0,-2 12 0,-3 11 0,-5 20 0,3-4 0,-4 15 0,5-14 0,4-2 0,1-12 0,4-4 0,4-1 0,0-3 0,7-1 0,-3-5 0,6-5 0,-9 0 0,4-8 0,-5 2 0,3-3 0,-1 0 0,5-4 0,4 4 0,0-7 0,8 3 0,1-4 0,1 0 0,8-1 0,-8 1 0,-1 0 0,-1-3 0,-11 3 0,10-11 0,-9 2 0,4-12 0,3-1 0,-13 10 0,5 4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64C8B85-23FD-614C-A0D2-ED736057E8FE}" type="datetimeFigureOut">
              <a:rPr lang="en-US" smtClean="0"/>
              <a:t>12/28/22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51FBCB3-82F6-8044-A1D1-19D4E210A5DA}" type="slidenum">
              <a:rPr lang="en-US" smtClean="0"/>
              <a:t>‹#›</a:t>
            </a:fld>
            <a:endParaRPr lang="en-US"/>
          </a:p>
        </p:txBody>
      </p:sp>
    </p:spTree>
    <p:extLst>
      <p:ext uri="{BB962C8B-B14F-4D97-AF65-F5344CB8AC3E}">
        <p14:creationId xmlns:p14="http://schemas.microsoft.com/office/powerpoint/2010/main" val="28002386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51FBCB3-82F6-8044-A1D1-19D4E210A5DA}" type="slidenum">
              <a:rPr lang="en-US" smtClean="0"/>
              <a:t>1</a:t>
            </a:fld>
            <a:endParaRPr lang="en-US"/>
          </a:p>
        </p:txBody>
      </p:sp>
    </p:spTree>
    <p:extLst>
      <p:ext uri="{BB962C8B-B14F-4D97-AF65-F5344CB8AC3E}">
        <p14:creationId xmlns:p14="http://schemas.microsoft.com/office/powerpoint/2010/main" val="29379135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Slide Image Placeholder 1">
            <a:extLst>
              <a:ext uri="{FF2B5EF4-FFF2-40B4-BE49-F238E27FC236}">
                <a16:creationId xmlns:a16="http://schemas.microsoft.com/office/drawing/2014/main" id="{77406442-6177-364D-A828-CA6955D2379A}"/>
              </a:ext>
            </a:extLst>
          </p:cNvPr>
          <p:cNvSpPr>
            <a:spLocks noGrp="1" noRot="1" noChangeAspect="1" noTextEdit="1"/>
          </p:cNvSpPr>
          <p:nvPr>
            <p:ph type="sldImg"/>
          </p:nvPr>
        </p:nvSpPr>
        <p:spPr>
          <a:ln/>
        </p:spPr>
      </p:sp>
      <p:sp>
        <p:nvSpPr>
          <p:cNvPr id="64515" name="Notes Placeholder 2">
            <a:extLst>
              <a:ext uri="{FF2B5EF4-FFF2-40B4-BE49-F238E27FC236}">
                <a16:creationId xmlns:a16="http://schemas.microsoft.com/office/drawing/2014/main" id="{17B42D76-6207-CB49-A1BF-D2B4328545F6}"/>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en-US" dirty="0"/>
          </a:p>
        </p:txBody>
      </p:sp>
      <p:sp>
        <p:nvSpPr>
          <p:cNvPr id="64516" name="Slide Number Placeholder 3">
            <a:extLst>
              <a:ext uri="{FF2B5EF4-FFF2-40B4-BE49-F238E27FC236}">
                <a16:creationId xmlns:a16="http://schemas.microsoft.com/office/drawing/2014/main" id="{E0A36E64-C2D2-2849-B15E-29C91CD07AEA}"/>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67E008CD-A0CC-5147-AB8F-5EE2FCBBA9C1}" type="slidenum">
              <a:rPr lang="en-GB" altLang="en-US">
                <a:latin typeface="Arial" panose="020B0604020202020204" pitchFamily="34" charset="0"/>
              </a:rPr>
              <a:pPr>
                <a:spcBef>
                  <a:spcPct val="0"/>
                </a:spcBef>
              </a:pPr>
              <a:t>2</a:t>
            </a:fld>
            <a:endParaRPr lang="en-GB" altLang="en-US">
              <a:latin typeface="Arial" panose="020B0604020202020204" pitchFamily="34"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51FBCB3-82F6-8044-A1D1-19D4E210A5DA}" type="slidenum">
              <a:rPr lang="en-US" smtClean="0"/>
              <a:t>18</a:t>
            </a:fld>
            <a:endParaRPr lang="en-US"/>
          </a:p>
        </p:txBody>
      </p:sp>
    </p:spTree>
    <p:extLst>
      <p:ext uri="{BB962C8B-B14F-4D97-AF65-F5344CB8AC3E}">
        <p14:creationId xmlns:p14="http://schemas.microsoft.com/office/powerpoint/2010/main" val="13532436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120116-4C01-BE40-9951-8691273A36BE}" type="slidenum">
              <a:rPr lang="en-US" smtClean="0"/>
              <a:t>49</a:t>
            </a:fld>
            <a:endParaRPr lang="en-US"/>
          </a:p>
        </p:txBody>
      </p:sp>
    </p:spTree>
    <p:extLst>
      <p:ext uri="{BB962C8B-B14F-4D97-AF65-F5344CB8AC3E}">
        <p14:creationId xmlns:p14="http://schemas.microsoft.com/office/powerpoint/2010/main" val="15401825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3E52AF1-8391-6547-A3ED-90C023A5BEAB}" type="datetimeFigureOut">
              <a:rPr lang="en-US" smtClean="0"/>
              <a:t>12/28/22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2AA6FD-3CF7-7C47-9AF7-B0D807FE56BE}" type="slidenum">
              <a:rPr lang="en-US" smtClean="0"/>
              <a:t>‹#›</a:t>
            </a:fld>
            <a:endParaRPr lang="en-US"/>
          </a:p>
        </p:txBody>
      </p:sp>
    </p:spTree>
    <p:extLst>
      <p:ext uri="{BB962C8B-B14F-4D97-AF65-F5344CB8AC3E}">
        <p14:creationId xmlns:p14="http://schemas.microsoft.com/office/powerpoint/2010/main" val="33470499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E52AF1-8391-6547-A3ED-90C023A5BEAB}" type="datetimeFigureOut">
              <a:rPr lang="en-US" smtClean="0"/>
              <a:t>12/28/22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2AA6FD-3CF7-7C47-9AF7-B0D807FE56BE}" type="slidenum">
              <a:rPr lang="en-US" smtClean="0"/>
              <a:t>‹#›</a:t>
            </a:fld>
            <a:endParaRPr lang="en-US"/>
          </a:p>
        </p:txBody>
      </p:sp>
    </p:spTree>
    <p:extLst>
      <p:ext uri="{BB962C8B-B14F-4D97-AF65-F5344CB8AC3E}">
        <p14:creationId xmlns:p14="http://schemas.microsoft.com/office/powerpoint/2010/main" val="22949220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E52AF1-8391-6547-A3ED-90C023A5BEAB}" type="datetimeFigureOut">
              <a:rPr lang="en-US" smtClean="0"/>
              <a:t>12/28/22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2AA6FD-3CF7-7C47-9AF7-B0D807FE56BE}" type="slidenum">
              <a:rPr lang="en-US" smtClean="0"/>
              <a:t>‹#›</a:t>
            </a:fld>
            <a:endParaRPr lang="en-US"/>
          </a:p>
        </p:txBody>
      </p:sp>
    </p:spTree>
    <p:extLst>
      <p:ext uri="{BB962C8B-B14F-4D97-AF65-F5344CB8AC3E}">
        <p14:creationId xmlns:p14="http://schemas.microsoft.com/office/powerpoint/2010/main" val="41926888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E52AF1-8391-6547-A3ED-90C023A5BEAB}" type="datetimeFigureOut">
              <a:rPr lang="en-US" smtClean="0"/>
              <a:t>12/28/22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2AA6FD-3CF7-7C47-9AF7-B0D807FE56BE}" type="slidenum">
              <a:rPr lang="en-US" smtClean="0"/>
              <a:t>‹#›</a:t>
            </a:fld>
            <a:endParaRPr lang="en-US"/>
          </a:p>
        </p:txBody>
      </p:sp>
    </p:spTree>
    <p:extLst>
      <p:ext uri="{BB962C8B-B14F-4D97-AF65-F5344CB8AC3E}">
        <p14:creationId xmlns:p14="http://schemas.microsoft.com/office/powerpoint/2010/main" val="40602278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3E52AF1-8391-6547-A3ED-90C023A5BEAB}" type="datetimeFigureOut">
              <a:rPr lang="en-US" smtClean="0"/>
              <a:t>12/28/22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2AA6FD-3CF7-7C47-9AF7-B0D807FE56BE}" type="slidenum">
              <a:rPr lang="en-US" smtClean="0"/>
              <a:t>‹#›</a:t>
            </a:fld>
            <a:endParaRPr lang="en-US"/>
          </a:p>
        </p:txBody>
      </p:sp>
    </p:spTree>
    <p:extLst>
      <p:ext uri="{BB962C8B-B14F-4D97-AF65-F5344CB8AC3E}">
        <p14:creationId xmlns:p14="http://schemas.microsoft.com/office/powerpoint/2010/main" val="5047414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3E52AF1-8391-6547-A3ED-90C023A5BEAB}" type="datetimeFigureOut">
              <a:rPr lang="en-US" smtClean="0"/>
              <a:t>12/28/22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2AA6FD-3CF7-7C47-9AF7-B0D807FE56BE}" type="slidenum">
              <a:rPr lang="en-US" smtClean="0"/>
              <a:t>‹#›</a:t>
            </a:fld>
            <a:endParaRPr lang="en-US"/>
          </a:p>
        </p:txBody>
      </p:sp>
    </p:spTree>
    <p:extLst>
      <p:ext uri="{BB962C8B-B14F-4D97-AF65-F5344CB8AC3E}">
        <p14:creationId xmlns:p14="http://schemas.microsoft.com/office/powerpoint/2010/main" val="163549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3E52AF1-8391-6547-A3ED-90C023A5BEAB}" type="datetimeFigureOut">
              <a:rPr lang="en-US" smtClean="0"/>
              <a:t>12/28/22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2AA6FD-3CF7-7C47-9AF7-B0D807FE56BE}" type="slidenum">
              <a:rPr lang="en-US" smtClean="0"/>
              <a:t>‹#›</a:t>
            </a:fld>
            <a:endParaRPr lang="en-US"/>
          </a:p>
        </p:txBody>
      </p:sp>
    </p:spTree>
    <p:extLst>
      <p:ext uri="{BB962C8B-B14F-4D97-AF65-F5344CB8AC3E}">
        <p14:creationId xmlns:p14="http://schemas.microsoft.com/office/powerpoint/2010/main" val="297589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3E52AF1-8391-6547-A3ED-90C023A5BEAB}" type="datetimeFigureOut">
              <a:rPr lang="en-US" smtClean="0"/>
              <a:t>12/28/22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2AA6FD-3CF7-7C47-9AF7-B0D807FE56BE}" type="slidenum">
              <a:rPr lang="en-US" smtClean="0"/>
              <a:t>‹#›</a:t>
            </a:fld>
            <a:endParaRPr lang="en-US"/>
          </a:p>
        </p:txBody>
      </p:sp>
    </p:spTree>
    <p:extLst>
      <p:ext uri="{BB962C8B-B14F-4D97-AF65-F5344CB8AC3E}">
        <p14:creationId xmlns:p14="http://schemas.microsoft.com/office/powerpoint/2010/main" val="38907122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3E52AF1-8391-6547-A3ED-90C023A5BEAB}" type="datetimeFigureOut">
              <a:rPr lang="en-US" smtClean="0"/>
              <a:t>12/28/22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2AA6FD-3CF7-7C47-9AF7-B0D807FE56BE}" type="slidenum">
              <a:rPr lang="en-US" smtClean="0"/>
              <a:t>‹#›</a:t>
            </a:fld>
            <a:endParaRPr lang="en-US"/>
          </a:p>
        </p:txBody>
      </p:sp>
    </p:spTree>
    <p:extLst>
      <p:ext uri="{BB962C8B-B14F-4D97-AF65-F5344CB8AC3E}">
        <p14:creationId xmlns:p14="http://schemas.microsoft.com/office/powerpoint/2010/main" val="1639106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3E52AF1-8391-6547-A3ED-90C023A5BEAB}" type="datetimeFigureOut">
              <a:rPr lang="en-US" smtClean="0"/>
              <a:t>12/28/22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2AA6FD-3CF7-7C47-9AF7-B0D807FE56BE}" type="slidenum">
              <a:rPr lang="en-US" smtClean="0"/>
              <a:t>‹#›</a:t>
            </a:fld>
            <a:endParaRPr lang="en-US"/>
          </a:p>
        </p:txBody>
      </p:sp>
    </p:spTree>
    <p:extLst>
      <p:ext uri="{BB962C8B-B14F-4D97-AF65-F5344CB8AC3E}">
        <p14:creationId xmlns:p14="http://schemas.microsoft.com/office/powerpoint/2010/main" val="9566240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3E52AF1-8391-6547-A3ED-90C023A5BEAB}" type="datetimeFigureOut">
              <a:rPr lang="en-US" smtClean="0"/>
              <a:t>12/28/22</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32AA6FD-3CF7-7C47-9AF7-B0D807FE56BE}" type="slidenum">
              <a:rPr lang="en-US" smtClean="0"/>
              <a:t>‹#›</a:t>
            </a:fld>
            <a:endParaRPr lang="en-US"/>
          </a:p>
        </p:txBody>
      </p:sp>
    </p:spTree>
    <p:extLst>
      <p:ext uri="{BB962C8B-B14F-4D97-AF65-F5344CB8AC3E}">
        <p14:creationId xmlns:p14="http://schemas.microsoft.com/office/powerpoint/2010/main" val="21898358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3E52AF1-8391-6547-A3ED-90C023A5BEAB}" type="datetimeFigureOut">
              <a:rPr lang="en-US" smtClean="0"/>
              <a:t>12/28/22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2AA6FD-3CF7-7C47-9AF7-B0D807FE56BE}" type="slidenum">
              <a:rPr lang="en-US" smtClean="0"/>
              <a:t>‹#›</a:t>
            </a:fld>
            <a:endParaRPr lang="en-US"/>
          </a:p>
        </p:txBody>
      </p:sp>
    </p:spTree>
    <p:extLst>
      <p:ext uri="{BB962C8B-B14F-4D97-AF65-F5344CB8AC3E}">
        <p14:creationId xmlns:p14="http://schemas.microsoft.com/office/powerpoint/2010/main" val="3714588519"/>
      </p:ext>
    </p:extLst>
  </p:cSld>
  <p:clrMap bg1="lt1" tx1="dk1" bg2="lt2" tx2="dk2" accent1="accent1" accent2="accent2" accent3="accent3" accent4="accent4" accent5="accent5" accent6="accent6" hlink="hlink" folHlink="folHlink"/>
  <p:sldLayoutIdLst>
    <p:sldLayoutId id="2147483818" r:id="rId1"/>
    <p:sldLayoutId id="2147483819" r:id="rId2"/>
    <p:sldLayoutId id="2147483820" r:id="rId3"/>
    <p:sldLayoutId id="2147483821" r:id="rId4"/>
    <p:sldLayoutId id="2147483822" r:id="rId5"/>
    <p:sldLayoutId id="2147483823" r:id="rId6"/>
    <p:sldLayoutId id="2147483824" r:id="rId7"/>
    <p:sldLayoutId id="2147483825" r:id="rId8"/>
    <p:sldLayoutId id="2147483826" r:id="rId9"/>
    <p:sldLayoutId id="2147483827" r:id="rId10"/>
    <p:sldLayoutId id="2147483828"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hyperlink" Target="https://en.wikipedia.org/wiki/Timeline_of_Facebook"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diagramQuickStyle" Target="../diagrams/quickStyle1.xml"/><Relationship Id="rId3" Type="http://schemas.openxmlformats.org/officeDocument/2006/relationships/image" Target="../media/image2.png"/><Relationship Id="rId7" Type="http://schemas.openxmlformats.org/officeDocument/2006/relationships/diagramLayout" Target="../diagrams/layout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Data" Target="../diagrams/data1.xml"/><Relationship Id="rId5" Type="http://schemas.openxmlformats.org/officeDocument/2006/relationships/image" Target="../media/image4.png"/><Relationship Id="rId10" Type="http://schemas.microsoft.com/office/2007/relationships/diagramDrawing" Target="../diagrams/drawing1.xml"/><Relationship Id="rId4" Type="http://schemas.openxmlformats.org/officeDocument/2006/relationships/image" Target="../media/image3.png"/><Relationship Id="rId9" Type="http://schemas.openxmlformats.org/officeDocument/2006/relationships/diagramColors" Target="../diagrams/colors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slideLayout" Target="../slideLayouts/slideLayout2.xml"/><Relationship Id="rId1" Type="http://schemas.openxmlformats.org/officeDocument/2006/relationships/video" Target="https://www.youtube.com/embed/IhLi-dz6Dzc?feature=oembed" TargetMode="Externa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slideLayout" Target="../slideLayouts/slideLayout2.xml"/><Relationship Id="rId1" Type="http://schemas.openxmlformats.org/officeDocument/2006/relationships/video" Target="https://www.youtube.com/embed/9q2OJf44fbo?feature=oembed" TargetMode="External"/></Relationships>
</file>

<file path=ppt/slides/_rels/slide28.xml.rels><?xml version="1.0" encoding="UTF-8" standalone="yes"?>
<Relationships xmlns="http://schemas.openxmlformats.org/package/2006/relationships"><Relationship Id="rId8" Type="http://schemas.openxmlformats.org/officeDocument/2006/relationships/image" Target="NULL"/><Relationship Id="rId13" Type="http://schemas.openxmlformats.org/officeDocument/2006/relationships/customXml" Target="../ink/ink6.xml"/><Relationship Id="rId3" Type="http://schemas.openxmlformats.org/officeDocument/2006/relationships/customXml" Target="../ink/ink1.xml"/><Relationship Id="rId7" Type="http://schemas.openxmlformats.org/officeDocument/2006/relationships/customXml" Target="../ink/ink3.xml"/><Relationship Id="rId12" Type="http://schemas.openxmlformats.org/officeDocument/2006/relationships/image" Target="NULL"/><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NULL"/><Relationship Id="rId11" Type="http://schemas.openxmlformats.org/officeDocument/2006/relationships/customXml" Target="../ink/ink5.xml"/><Relationship Id="rId5" Type="http://schemas.openxmlformats.org/officeDocument/2006/relationships/customXml" Target="../ink/ink2.xml"/><Relationship Id="rId10" Type="http://schemas.openxmlformats.org/officeDocument/2006/relationships/image" Target="NULL"/><Relationship Id="rId4" Type="http://schemas.openxmlformats.org/officeDocument/2006/relationships/image" Target="../media/image23.png"/><Relationship Id="rId9" Type="http://schemas.openxmlformats.org/officeDocument/2006/relationships/customXml" Target="../ink/ink4.xml"/><Relationship Id="rId14" Type="http://schemas.openxmlformats.org/officeDocument/2006/relationships/image" Target="NULL"/></Relationships>
</file>

<file path=ppt/slides/_rels/slide29.xml.rels><?xml version="1.0" encoding="UTF-8" standalone="yes"?>
<Relationships xmlns="http://schemas.openxmlformats.org/package/2006/relationships"><Relationship Id="rId8" Type="http://schemas.openxmlformats.org/officeDocument/2006/relationships/customXml" Target="../ink/ink8.xml"/><Relationship Id="rId13" Type="http://schemas.openxmlformats.org/officeDocument/2006/relationships/image" Target="NULL"/><Relationship Id="rId18" Type="http://schemas.openxmlformats.org/officeDocument/2006/relationships/customXml" Target="../ink/ink13.xml"/><Relationship Id="rId26" Type="http://schemas.openxmlformats.org/officeDocument/2006/relationships/customXml" Target="../ink/ink17.xml"/><Relationship Id="rId3" Type="http://schemas.openxmlformats.org/officeDocument/2006/relationships/image" Target="../media/image25.png"/><Relationship Id="rId21" Type="http://schemas.openxmlformats.org/officeDocument/2006/relationships/image" Target="NULL"/><Relationship Id="rId7" Type="http://schemas.openxmlformats.org/officeDocument/2006/relationships/image" Target="NULL"/><Relationship Id="rId12" Type="http://schemas.openxmlformats.org/officeDocument/2006/relationships/customXml" Target="../ink/ink10.xml"/><Relationship Id="rId17" Type="http://schemas.openxmlformats.org/officeDocument/2006/relationships/image" Target="NULL"/><Relationship Id="rId25" Type="http://schemas.openxmlformats.org/officeDocument/2006/relationships/image" Target="NULL"/><Relationship Id="rId2" Type="http://schemas.openxmlformats.org/officeDocument/2006/relationships/image" Target="../media/image24.png"/><Relationship Id="rId16" Type="http://schemas.openxmlformats.org/officeDocument/2006/relationships/customXml" Target="../ink/ink12.xml"/><Relationship Id="rId20" Type="http://schemas.openxmlformats.org/officeDocument/2006/relationships/customXml" Target="../ink/ink14.xml"/><Relationship Id="rId1" Type="http://schemas.openxmlformats.org/officeDocument/2006/relationships/slideLayout" Target="../slideLayouts/slideLayout2.xml"/><Relationship Id="rId6" Type="http://schemas.openxmlformats.org/officeDocument/2006/relationships/customXml" Target="../ink/ink7.xml"/><Relationship Id="rId11" Type="http://schemas.openxmlformats.org/officeDocument/2006/relationships/image" Target="NULL"/><Relationship Id="rId24" Type="http://schemas.openxmlformats.org/officeDocument/2006/relationships/customXml" Target="../ink/ink16.xml"/><Relationship Id="rId5" Type="http://schemas.openxmlformats.org/officeDocument/2006/relationships/image" Target="../media/image27.png"/><Relationship Id="rId15" Type="http://schemas.openxmlformats.org/officeDocument/2006/relationships/image" Target="NULL"/><Relationship Id="rId23" Type="http://schemas.openxmlformats.org/officeDocument/2006/relationships/image" Target="NULL"/><Relationship Id="rId10" Type="http://schemas.openxmlformats.org/officeDocument/2006/relationships/customXml" Target="../ink/ink9.xml"/><Relationship Id="rId19" Type="http://schemas.openxmlformats.org/officeDocument/2006/relationships/image" Target="NULL"/><Relationship Id="rId4" Type="http://schemas.openxmlformats.org/officeDocument/2006/relationships/image" Target="../media/image26.png"/><Relationship Id="rId9" Type="http://schemas.openxmlformats.org/officeDocument/2006/relationships/image" Target="NULL"/><Relationship Id="rId14" Type="http://schemas.openxmlformats.org/officeDocument/2006/relationships/customXml" Target="../ink/ink11.xml"/><Relationship Id="rId22" Type="http://schemas.openxmlformats.org/officeDocument/2006/relationships/customXml" Target="../ink/ink15.xml"/><Relationship Id="rId27" Type="http://schemas.openxmlformats.org/officeDocument/2006/relationships/image" Target="NULL"/></Relationships>
</file>

<file path=ppt/slides/_rels/slide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customXml" Target="../ink/ink18.xml"/><Relationship Id="rId1" Type="http://schemas.openxmlformats.org/officeDocument/2006/relationships/slideLayout" Target="../slideLayouts/slideLayout6.xml"/><Relationship Id="rId4" Type="http://schemas.openxmlformats.org/officeDocument/2006/relationships/customXml" Target="../ink/ink19.xml"/></Relationships>
</file>

<file path=ppt/slides/_rels/slide31.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oleObject" Target="../embeddings/oleObject1.bin"/><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hyperlink" Target="https://www.w3schools.com/js/tryit.asp?filename=tryjs_dom_method" TargetMode="Externa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slideLayout" Target="../slideLayouts/slideLayout2.xml"/><Relationship Id="rId1" Type="http://schemas.openxmlformats.org/officeDocument/2006/relationships/video" Target="https://www.youtube.com/embed/uiM1xzOX8Qg?feature=oembed"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8" Type="http://schemas.openxmlformats.org/officeDocument/2006/relationships/image" Target="NULL"/><Relationship Id="rId13" Type="http://schemas.openxmlformats.org/officeDocument/2006/relationships/customXml" Target="../ink/ink25.xml"/><Relationship Id="rId3" Type="http://schemas.openxmlformats.org/officeDocument/2006/relationships/customXml" Target="../ink/ink20.xml"/><Relationship Id="rId7" Type="http://schemas.openxmlformats.org/officeDocument/2006/relationships/customXml" Target="../ink/ink22.xml"/><Relationship Id="rId12" Type="http://schemas.openxmlformats.org/officeDocument/2006/relationships/image" Target="NULL"/><Relationship Id="rId2"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image" Target="../media/image38.png"/><Relationship Id="rId11" Type="http://schemas.openxmlformats.org/officeDocument/2006/relationships/customXml" Target="../ink/ink24.xml"/><Relationship Id="rId5" Type="http://schemas.openxmlformats.org/officeDocument/2006/relationships/customXml" Target="../ink/ink21.xml"/><Relationship Id="rId10" Type="http://schemas.openxmlformats.org/officeDocument/2006/relationships/image" Target="NULL"/><Relationship Id="rId4" Type="http://schemas.openxmlformats.org/officeDocument/2006/relationships/image" Target="../media/image37.png"/><Relationship Id="rId9" Type="http://schemas.openxmlformats.org/officeDocument/2006/relationships/customXml" Target="../ink/ink23.xml"/></Relationships>
</file>

<file path=ppt/slides/_rels/slide4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5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5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5A59F003-E00A-43F9-91DC-CC54E3B874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95DDD0F8-3256-4445-9D59-B5CEE070DA5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r="-1"/>
          <a:stretch/>
        </p:blipFill>
        <p:spPr>
          <a:xfrm>
            <a:off x="20" y="10"/>
            <a:ext cx="12191981" cy="6857990"/>
          </a:xfrm>
          <a:prstGeom prst="rect">
            <a:avLst/>
          </a:prstGeom>
        </p:spPr>
      </p:pic>
      <p:sp>
        <p:nvSpPr>
          <p:cNvPr id="22" name="Rectangle 21">
            <a:extLst>
              <a:ext uri="{FF2B5EF4-FFF2-40B4-BE49-F238E27FC236}">
                <a16:creationId xmlns:a16="http://schemas.microsoft.com/office/drawing/2014/main" id="{D74A4382-E3AD-430A-9A1F-DFA3E0E77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799868" y="-1534136"/>
            <a:ext cx="4592270" cy="12192001"/>
          </a:xfrm>
          <a:prstGeom prst="rect">
            <a:avLst/>
          </a:prstGeom>
          <a:gradFill>
            <a:gsLst>
              <a:gs pos="35000">
                <a:schemeClr val="bg1">
                  <a:alpha val="46000"/>
                </a:schemeClr>
              </a:gs>
              <a:gs pos="21000">
                <a:schemeClr val="bg1">
                  <a:alpha val="30000"/>
                </a:schemeClr>
              </a:gs>
              <a:gs pos="0">
                <a:schemeClr val="bg1">
                  <a:alpha val="0"/>
                </a:schemeClr>
              </a:gs>
              <a:gs pos="100000">
                <a:schemeClr val="bg1">
                  <a:alpha val="9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D49E5AA-B22B-5540-9FA7-312F5150F9DD}"/>
              </a:ext>
            </a:extLst>
          </p:cNvPr>
          <p:cNvSpPr>
            <a:spLocks noGrp="1"/>
          </p:cNvSpPr>
          <p:nvPr>
            <p:ph type="ctrTitle"/>
          </p:nvPr>
        </p:nvSpPr>
        <p:spPr>
          <a:xfrm>
            <a:off x="404552" y="3091928"/>
            <a:ext cx="9690917" cy="2387600"/>
          </a:xfrm>
        </p:spPr>
        <p:txBody>
          <a:bodyPr>
            <a:normAutofit/>
          </a:bodyPr>
          <a:lstStyle/>
          <a:p>
            <a:pPr algn="l"/>
            <a:r>
              <a:rPr lang="en-US" sz="6600" dirty="0"/>
              <a:t>COMP 3962 </a:t>
            </a:r>
            <a:br>
              <a:rPr lang="en-US" sz="6600" dirty="0"/>
            </a:br>
            <a:r>
              <a:rPr lang="en-US" sz="6600" dirty="0"/>
              <a:t>Cloud Computing Platforms</a:t>
            </a:r>
          </a:p>
        </p:txBody>
      </p:sp>
      <p:sp>
        <p:nvSpPr>
          <p:cNvPr id="24" name="Rectangle: Rounded Corners 23">
            <a:extLst>
              <a:ext uri="{FF2B5EF4-FFF2-40B4-BE49-F238E27FC236}">
                <a16:creationId xmlns:a16="http://schemas.microsoft.com/office/drawing/2014/main" id="{79F40191-0F44-4FD1-82CC-ACB507C14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575039"/>
            <a:ext cx="9785897"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F33FDC3C-236E-8048-A325-CEEA5950B965}"/>
              </a:ext>
            </a:extLst>
          </p:cNvPr>
          <p:cNvSpPr>
            <a:spLocks noGrp="1"/>
          </p:cNvSpPr>
          <p:nvPr>
            <p:ph type="subTitle" idx="1"/>
          </p:nvPr>
        </p:nvSpPr>
        <p:spPr>
          <a:xfrm>
            <a:off x="404553" y="5624945"/>
            <a:ext cx="9078562" cy="592975"/>
          </a:xfrm>
        </p:spPr>
        <p:txBody>
          <a:bodyPr anchor="ctr">
            <a:normAutofit/>
          </a:bodyPr>
          <a:lstStyle/>
          <a:p>
            <a:pPr algn="l"/>
            <a:r>
              <a:rPr lang="en-US" dirty="0"/>
              <a:t>Lab 6</a:t>
            </a:r>
          </a:p>
        </p:txBody>
      </p:sp>
    </p:spTree>
    <p:extLst>
      <p:ext uri="{BB962C8B-B14F-4D97-AF65-F5344CB8AC3E}">
        <p14:creationId xmlns:p14="http://schemas.microsoft.com/office/powerpoint/2010/main" val="4208296383"/>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EE2AD96-B495-4E06-9291-B71706F72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3CF6D67-C5A8-4ADD-9E8E-1E38CA1D3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638515" y="639280"/>
            <a:ext cx="6858000" cy="5579440"/>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6909FA0-B515-4681-B7A8-FA281D133B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93206" y="395206"/>
            <a:ext cx="6346209" cy="5576080"/>
          </a:xfrm>
          <a:prstGeom prst="rect">
            <a:avLst/>
          </a:prstGeom>
          <a:gradFill>
            <a:gsLst>
              <a:gs pos="0">
                <a:srgbClr val="000000">
                  <a:alpha val="0"/>
                </a:srgbClr>
              </a:gs>
              <a:gs pos="99000">
                <a:schemeClr val="accent1">
                  <a:alpha val="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1C9FE86-FCC3-4A31-AA1C-C882262B7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528907" y="2818967"/>
            <a:ext cx="2501979" cy="5576080"/>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7D96243B-ECED-4B71-8E06-AE9A285EA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25002" y="852793"/>
            <a:ext cx="6858001" cy="5152412"/>
          </a:xfrm>
          <a:prstGeom prst="rect">
            <a:avLst/>
          </a:prstGeom>
          <a:gradFill>
            <a:gsLst>
              <a:gs pos="0">
                <a:srgbClr val="000000">
                  <a:alpha val="0"/>
                </a:srgbClr>
              </a:gs>
              <a:gs pos="99000">
                <a:schemeClr val="accent1">
                  <a:alpha val="1100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A09989E4-EFDC-4A90-A633-E0525FB413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818753" y="1128497"/>
            <a:ext cx="4318303" cy="4318303"/>
          </a:xfrm>
          <a:prstGeom prst="ellipse">
            <a:avLst/>
          </a:prstGeom>
          <a:gradFill>
            <a:gsLst>
              <a:gs pos="39000">
                <a:schemeClr val="accent1">
                  <a:alpha val="0"/>
                </a:schemeClr>
              </a:gs>
              <a:gs pos="100000">
                <a:schemeClr val="accent1">
                  <a:lumMod val="60000"/>
                  <a:lumOff val="40000"/>
                  <a:alpha val="15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826396" y="586855"/>
            <a:ext cx="4230100" cy="3387497"/>
          </a:xfrm>
        </p:spPr>
        <p:txBody>
          <a:bodyPr anchor="b">
            <a:normAutofit/>
          </a:bodyPr>
          <a:lstStyle/>
          <a:p>
            <a:pPr algn="r"/>
            <a:r>
              <a:rPr lang="en-US" sz="4000">
                <a:solidFill>
                  <a:srgbClr val="FFFFFF"/>
                </a:solidFill>
              </a:rPr>
              <a:t>Scalability</a:t>
            </a:r>
          </a:p>
        </p:txBody>
      </p:sp>
      <p:sp>
        <p:nvSpPr>
          <p:cNvPr id="3" name="Content Placeholder 2">
            <a:extLst>
              <a:ext uri="{FF2B5EF4-FFF2-40B4-BE49-F238E27FC236}">
                <a16:creationId xmlns:a16="http://schemas.microsoft.com/office/drawing/2014/main" id="{DADDADC8-8C7B-4914-9B60-A08847A737A7}"/>
              </a:ext>
            </a:extLst>
          </p:cNvPr>
          <p:cNvSpPr>
            <a:spLocks noGrp="1"/>
          </p:cNvSpPr>
          <p:nvPr>
            <p:ph idx="1"/>
          </p:nvPr>
        </p:nvSpPr>
        <p:spPr>
          <a:xfrm>
            <a:off x="6503158" y="649480"/>
            <a:ext cx="4862447" cy="5546047"/>
          </a:xfrm>
        </p:spPr>
        <p:txBody>
          <a:bodyPr anchor="ctr">
            <a:normAutofit/>
          </a:bodyPr>
          <a:lstStyle/>
          <a:p>
            <a:pPr marL="0" indent="0">
              <a:buNone/>
            </a:pPr>
            <a:r>
              <a:rPr lang="en-US" sz="2000"/>
              <a:t>Facebook Story (Wikipedia)</a:t>
            </a:r>
          </a:p>
          <a:p>
            <a:r>
              <a:rPr lang="en-US" sz="2000"/>
              <a:t>2003 450 visitors and 22,000 photo-views</a:t>
            </a:r>
          </a:p>
          <a:p>
            <a:r>
              <a:rPr lang="en-US" sz="2000"/>
              <a:t>2008  100 Million monthly active users</a:t>
            </a:r>
          </a:p>
          <a:p>
            <a:r>
              <a:rPr lang="en-US" sz="2000"/>
              <a:t>2016  1.86 Billion monthly active  users</a:t>
            </a:r>
          </a:p>
          <a:p>
            <a:r>
              <a:rPr lang="en-US" sz="2000"/>
              <a:t>2019 2.1 Billion monthly active users</a:t>
            </a:r>
          </a:p>
          <a:p>
            <a:r>
              <a:rPr lang="en-US" sz="2000"/>
              <a:t>2021 2.89 Billion monthly active users</a:t>
            </a:r>
          </a:p>
          <a:p>
            <a:endParaRPr lang="en-US" sz="2000"/>
          </a:p>
          <a:p>
            <a:endParaRPr lang="en-US" sz="2000"/>
          </a:p>
          <a:p>
            <a:pPr marL="0" indent="0">
              <a:buNone/>
            </a:pPr>
            <a:r>
              <a:rPr lang="en-US" sz="2000">
                <a:hlinkClick r:id="rId2"/>
              </a:rPr>
              <a:t>Facebook Timeline</a:t>
            </a:r>
            <a:endParaRPr lang="en-US" sz="2000"/>
          </a:p>
        </p:txBody>
      </p:sp>
    </p:spTree>
    <p:extLst>
      <p:ext uri="{BB962C8B-B14F-4D97-AF65-F5344CB8AC3E}">
        <p14:creationId xmlns:p14="http://schemas.microsoft.com/office/powerpoint/2010/main" val="3965807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3A6E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a:solidFill>
                  <a:srgbClr val="FFFFFF"/>
                </a:solidFill>
                <a:latin typeface="+mj-lt"/>
                <a:ea typeface="+mj-ea"/>
                <a:cs typeface="+mj-cs"/>
              </a:rPr>
              <a:t>Distribution</a:t>
            </a:r>
          </a:p>
        </p:txBody>
      </p:sp>
      <p:pic>
        <p:nvPicPr>
          <p:cNvPr id="5122" name="Picture 2" descr="Image result for web stack components">
            <a:extLst>
              <a:ext uri="{FF2B5EF4-FFF2-40B4-BE49-F238E27FC236}">
                <a16:creationId xmlns:a16="http://schemas.microsoft.com/office/drawing/2014/main" id="{C8698EE0-E847-4D84-9C19-43FAB400AB9B}"/>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038600" y="1378670"/>
            <a:ext cx="7188199" cy="40972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730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Client Side (Front End)</a:t>
            </a:r>
          </a:p>
        </p:txBody>
      </p:sp>
      <p:sp>
        <p:nvSpPr>
          <p:cNvPr id="3" name="Text Placeholder 2"/>
          <p:cNvSpPr>
            <a:spLocks noGrp="1"/>
          </p:cNvSpPr>
          <p:nvPr>
            <p:ph type="body" idx="1"/>
          </p:nvPr>
        </p:nvSpPr>
        <p:spPr/>
        <p:txBody>
          <a:bodyPr/>
          <a:lstStyle/>
          <a:p>
            <a:r>
              <a:rPr lang="en-US" dirty="0">
                <a:solidFill>
                  <a:schemeClr val="accent1"/>
                </a:solidFill>
              </a:rPr>
              <a:t>FE Programing Language</a:t>
            </a:r>
          </a:p>
        </p:txBody>
      </p:sp>
      <p:sp>
        <p:nvSpPr>
          <p:cNvPr id="5" name="Text Placeholder 4"/>
          <p:cNvSpPr>
            <a:spLocks noGrp="1"/>
          </p:cNvSpPr>
          <p:nvPr>
            <p:ph type="body" sz="quarter" idx="3"/>
          </p:nvPr>
        </p:nvSpPr>
        <p:spPr/>
        <p:txBody>
          <a:bodyPr/>
          <a:lstStyle/>
          <a:p>
            <a:r>
              <a:rPr lang="en-US" dirty="0">
                <a:solidFill>
                  <a:schemeClr val="accent1"/>
                </a:solidFill>
              </a:rPr>
              <a:t>Browser/Mobile App</a:t>
            </a:r>
          </a:p>
        </p:txBody>
      </p:sp>
      <p:sp>
        <p:nvSpPr>
          <p:cNvPr id="6" name="Content Placeholder 5"/>
          <p:cNvSpPr>
            <a:spLocks noGrp="1"/>
          </p:cNvSpPr>
          <p:nvPr>
            <p:ph sz="quarter" idx="4"/>
          </p:nvPr>
        </p:nvSpPr>
        <p:spPr/>
        <p:txBody>
          <a:bodyPr>
            <a:normAutofit/>
          </a:bodyPr>
          <a:lstStyle/>
          <a:p>
            <a:r>
              <a:rPr lang="en-US" dirty="0"/>
              <a:t>Browser</a:t>
            </a:r>
          </a:p>
          <a:p>
            <a:pPr lvl="1"/>
            <a:r>
              <a:rPr lang="en-US" dirty="0"/>
              <a:t>IE  / Edge</a:t>
            </a:r>
          </a:p>
          <a:p>
            <a:pPr lvl="1"/>
            <a:r>
              <a:rPr lang="en-US" dirty="0"/>
              <a:t>Chrome</a:t>
            </a:r>
          </a:p>
          <a:p>
            <a:pPr lvl="1"/>
            <a:r>
              <a:rPr lang="en-US" dirty="0"/>
              <a:t>Safari</a:t>
            </a:r>
          </a:p>
          <a:p>
            <a:pPr lvl="1"/>
            <a:r>
              <a:rPr lang="en-US" dirty="0"/>
              <a:t>Etc.</a:t>
            </a:r>
          </a:p>
        </p:txBody>
      </p:sp>
      <p:sp>
        <p:nvSpPr>
          <p:cNvPr id="8" name="Content Placeholder 7">
            <a:extLst>
              <a:ext uri="{FF2B5EF4-FFF2-40B4-BE49-F238E27FC236}">
                <a16:creationId xmlns:a16="http://schemas.microsoft.com/office/drawing/2014/main" id="{1B4CF7A3-11CF-4D2B-B99A-4D27764299B6}"/>
              </a:ext>
            </a:extLst>
          </p:cNvPr>
          <p:cNvSpPr>
            <a:spLocks noGrp="1"/>
          </p:cNvSpPr>
          <p:nvPr>
            <p:ph sz="half" idx="2"/>
          </p:nvPr>
        </p:nvSpPr>
        <p:spPr/>
        <p:txBody>
          <a:bodyPr/>
          <a:lstStyle/>
          <a:p>
            <a:r>
              <a:rPr lang="en-US" dirty="0"/>
              <a:t>Scripting language</a:t>
            </a:r>
          </a:p>
          <a:p>
            <a:pPr lvl="1"/>
            <a:r>
              <a:rPr lang="en-US" dirty="0"/>
              <a:t>HTML</a:t>
            </a:r>
          </a:p>
          <a:p>
            <a:pPr lvl="1"/>
            <a:r>
              <a:rPr lang="en-US" dirty="0"/>
              <a:t>JavaScript</a:t>
            </a:r>
          </a:p>
          <a:p>
            <a:pPr lvl="1"/>
            <a:r>
              <a:rPr lang="en-US" dirty="0"/>
              <a:t>CSS</a:t>
            </a:r>
          </a:p>
        </p:txBody>
      </p:sp>
    </p:spTree>
    <p:extLst>
      <p:ext uri="{BB962C8B-B14F-4D97-AF65-F5344CB8AC3E}">
        <p14:creationId xmlns:p14="http://schemas.microsoft.com/office/powerpoint/2010/main" val="41351513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Server Side (Back End)</a:t>
            </a:r>
          </a:p>
        </p:txBody>
      </p:sp>
      <p:sp>
        <p:nvSpPr>
          <p:cNvPr id="3" name="Text Placeholder 2"/>
          <p:cNvSpPr>
            <a:spLocks noGrp="1"/>
          </p:cNvSpPr>
          <p:nvPr>
            <p:ph type="body" idx="1"/>
          </p:nvPr>
        </p:nvSpPr>
        <p:spPr/>
        <p:txBody>
          <a:bodyPr/>
          <a:lstStyle/>
          <a:p>
            <a:r>
              <a:rPr lang="en-US" dirty="0">
                <a:solidFill>
                  <a:schemeClr val="accent1"/>
                </a:solidFill>
              </a:rPr>
              <a:t>Database</a:t>
            </a:r>
          </a:p>
        </p:txBody>
      </p:sp>
      <p:sp>
        <p:nvSpPr>
          <p:cNvPr id="5" name="Text Placeholder 4"/>
          <p:cNvSpPr>
            <a:spLocks noGrp="1"/>
          </p:cNvSpPr>
          <p:nvPr>
            <p:ph type="body" sz="quarter" idx="3"/>
          </p:nvPr>
        </p:nvSpPr>
        <p:spPr>
          <a:xfrm>
            <a:off x="7848600" y="1911626"/>
            <a:ext cx="4416552" cy="762000"/>
          </a:xfrm>
        </p:spPr>
        <p:txBody>
          <a:bodyPr/>
          <a:lstStyle/>
          <a:p>
            <a:r>
              <a:rPr lang="en-US" dirty="0">
                <a:solidFill>
                  <a:schemeClr val="accent1"/>
                </a:solidFill>
              </a:rPr>
              <a:t>Web Server</a:t>
            </a:r>
          </a:p>
        </p:txBody>
      </p:sp>
      <p:sp>
        <p:nvSpPr>
          <p:cNvPr id="6" name="Content Placeholder 5"/>
          <p:cNvSpPr>
            <a:spLocks noGrp="1"/>
          </p:cNvSpPr>
          <p:nvPr>
            <p:ph sz="quarter" idx="4"/>
          </p:nvPr>
        </p:nvSpPr>
        <p:spPr>
          <a:xfrm>
            <a:off x="7848600" y="2826026"/>
            <a:ext cx="4416552" cy="3352801"/>
          </a:xfrm>
        </p:spPr>
        <p:txBody>
          <a:bodyPr>
            <a:normAutofit/>
          </a:bodyPr>
          <a:lstStyle/>
          <a:p>
            <a:r>
              <a:rPr lang="en-US" dirty="0"/>
              <a:t>Apache HTTP Server</a:t>
            </a:r>
          </a:p>
          <a:p>
            <a:r>
              <a:rPr lang="en-US" dirty="0"/>
              <a:t>IIS</a:t>
            </a:r>
          </a:p>
          <a:p>
            <a:r>
              <a:rPr lang="en-US" dirty="0"/>
              <a:t>NGINX</a:t>
            </a:r>
          </a:p>
          <a:p>
            <a:r>
              <a:rPr lang="en-US" dirty="0"/>
              <a:t>Express.js with node.js</a:t>
            </a:r>
          </a:p>
        </p:txBody>
      </p:sp>
      <p:sp>
        <p:nvSpPr>
          <p:cNvPr id="8" name="Content Placeholder 7">
            <a:extLst>
              <a:ext uri="{FF2B5EF4-FFF2-40B4-BE49-F238E27FC236}">
                <a16:creationId xmlns:a16="http://schemas.microsoft.com/office/drawing/2014/main" id="{1B4CF7A3-11CF-4D2B-B99A-4D27764299B6}"/>
              </a:ext>
            </a:extLst>
          </p:cNvPr>
          <p:cNvSpPr>
            <a:spLocks noGrp="1"/>
          </p:cNvSpPr>
          <p:nvPr>
            <p:ph sz="half" idx="2"/>
          </p:nvPr>
        </p:nvSpPr>
        <p:spPr/>
        <p:txBody>
          <a:bodyPr/>
          <a:lstStyle/>
          <a:p>
            <a:pPr marL="0" indent="0">
              <a:buNone/>
            </a:pPr>
            <a:r>
              <a:rPr lang="en-US" dirty="0"/>
              <a:t>All about data</a:t>
            </a:r>
          </a:p>
          <a:p>
            <a:pPr lvl="1"/>
            <a:endParaRPr lang="en-US" dirty="0"/>
          </a:p>
          <a:p>
            <a:pPr lvl="1"/>
            <a:endParaRPr lang="en-US" dirty="0"/>
          </a:p>
        </p:txBody>
      </p:sp>
      <p:sp>
        <p:nvSpPr>
          <p:cNvPr id="7" name="Text Placeholder 2">
            <a:extLst>
              <a:ext uri="{FF2B5EF4-FFF2-40B4-BE49-F238E27FC236}">
                <a16:creationId xmlns:a16="http://schemas.microsoft.com/office/drawing/2014/main" id="{E8FB721B-8548-4D5F-B7C5-ECCFC7B2DAC0}"/>
              </a:ext>
            </a:extLst>
          </p:cNvPr>
          <p:cNvSpPr txBox="1">
            <a:spLocks/>
          </p:cNvSpPr>
          <p:nvPr/>
        </p:nvSpPr>
        <p:spPr>
          <a:xfrm>
            <a:off x="4711217" y="2064025"/>
            <a:ext cx="4416552" cy="762000"/>
          </a:xfrm>
          <a:prstGeom prst="rect">
            <a:avLst/>
          </a:prstGeom>
        </p:spPr>
        <p:txBody>
          <a:bodyPr vert="horz" lIns="91440" tIns="45720" rIns="91440" bIns="45720" rtlCol="0" anchor="ctr">
            <a:normAutofit/>
          </a:bodyPr>
          <a:lstStyle>
            <a:lvl1pPr marL="0" indent="0" algn="l" defTabSz="914400" rtl="0" eaLnBrk="1" latinLnBrk="0" hangingPunct="1">
              <a:lnSpc>
                <a:spcPct val="90000"/>
              </a:lnSpc>
              <a:spcBef>
                <a:spcPts val="0"/>
              </a:spcBef>
              <a:buSzPct val="100000"/>
              <a:buFont typeface="Arial" pitchFamily="34" charset="0"/>
              <a:buNone/>
              <a:defRPr sz="2400" b="0" kern="1200">
                <a:solidFill>
                  <a:schemeClr val="tx1"/>
                </a:solidFill>
                <a:latin typeface="+mn-lt"/>
                <a:ea typeface="+mn-ea"/>
                <a:cs typeface="+mn-cs"/>
              </a:defRPr>
            </a:lvl1pPr>
            <a:lvl2pPr marL="457200" indent="0" algn="l" defTabSz="914400" rtl="0" eaLnBrk="1" latinLnBrk="0" hangingPunct="1">
              <a:lnSpc>
                <a:spcPct val="90000"/>
              </a:lnSpc>
              <a:spcBef>
                <a:spcPts val="600"/>
              </a:spcBef>
              <a:buSzPct val="100000"/>
              <a:buFont typeface="Consolas" pitchFamily="49"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600"/>
              </a:spcBef>
              <a:buSzPct val="100000"/>
              <a:buFont typeface="Arial"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600"/>
              </a:spcBef>
              <a:buSzPct val="100000"/>
              <a:buFont typeface="Consolas" pitchFamily="49"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600"/>
              </a:spcBef>
              <a:buSzPct val="100000"/>
              <a:buFont typeface="Arial"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600"/>
              </a:spcBef>
              <a:buSzPct val="100000"/>
              <a:buFont typeface="Consolas" pitchFamily="49"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600"/>
              </a:spcBef>
              <a:buSzPct val="100000"/>
              <a:buFont typeface="Arial"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600"/>
              </a:spcBef>
              <a:buSzPct val="100000"/>
              <a:buFont typeface="Consolas" pitchFamily="49"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600"/>
              </a:spcBef>
              <a:buSzPct val="100000"/>
              <a:buFont typeface="Arial" pitchFamily="34" charset="0"/>
              <a:buNone/>
              <a:defRPr sz="1600" b="1" kern="1200">
                <a:solidFill>
                  <a:schemeClr val="tx1"/>
                </a:solidFill>
                <a:latin typeface="+mn-lt"/>
                <a:ea typeface="+mn-ea"/>
                <a:cs typeface="+mn-cs"/>
              </a:defRPr>
            </a:lvl9pPr>
          </a:lstStyle>
          <a:p>
            <a:r>
              <a:rPr lang="en-US" dirty="0">
                <a:solidFill>
                  <a:schemeClr val="accent1"/>
                </a:solidFill>
              </a:rPr>
              <a:t>BE Programing</a:t>
            </a:r>
          </a:p>
          <a:p>
            <a:r>
              <a:rPr lang="en-US" dirty="0">
                <a:solidFill>
                  <a:schemeClr val="accent1"/>
                </a:solidFill>
              </a:rPr>
              <a:t>Language</a:t>
            </a:r>
          </a:p>
        </p:txBody>
      </p:sp>
      <p:sp>
        <p:nvSpPr>
          <p:cNvPr id="9" name="Content Placeholder 7">
            <a:extLst>
              <a:ext uri="{FF2B5EF4-FFF2-40B4-BE49-F238E27FC236}">
                <a16:creationId xmlns:a16="http://schemas.microsoft.com/office/drawing/2014/main" id="{5A3C0ACC-A9AA-47DD-9876-58DB08FB5504}"/>
              </a:ext>
            </a:extLst>
          </p:cNvPr>
          <p:cNvSpPr txBox="1">
            <a:spLocks/>
          </p:cNvSpPr>
          <p:nvPr/>
        </p:nvSpPr>
        <p:spPr>
          <a:xfrm>
            <a:off x="4711217" y="2978425"/>
            <a:ext cx="4416552" cy="3352801"/>
          </a:xfrm>
          <a:prstGeom prst="rect">
            <a:avLst/>
          </a:prstGeom>
        </p:spPr>
        <p:txBody>
          <a:bodyPr vert="horz" lIns="91440" tIns="45720" rIns="91440" bIns="45720" rtlCol="0">
            <a:normAutofit/>
          </a:bodyPr>
          <a:lstStyle>
            <a:lvl1pPr marL="274320" indent="-274320" algn="l" defTabSz="914400" rtl="0" eaLnBrk="1" latinLnBrk="0" hangingPunct="1">
              <a:lnSpc>
                <a:spcPct val="90000"/>
              </a:lnSpc>
              <a:spcBef>
                <a:spcPts val="1800"/>
              </a:spcBef>
              <a:buSzPct val="100000"/>
              <a:buFont typeface="Arial" pitchFamily="34" charset="0"/>
              <a:buChar char="▪"/>
              <a:defRPr sz="2400" kern="1200">
                <a:solidFill>
                  <a:schemeClr val="tx1"/>
                </a:solidFill>
                <a:latin typeface="+mn-lt"/>
                <a:ea typeface="+mn-ea"/>
                <a:cs typeface="+mn-cs"/>
              </a:defRPr>
            </a:lvl1pPr>
            <a:lvl2pPr marL="576072" indent="-274320" algn="l" defTabSz="914400" rtl="0" eaLnBrk="1" latinLnBrk="0" hangingPunct="1">
              <a:lnSpc>
                <a:spcPct val="90000"/>
              </a:lnSpc>
              <a:spcBef>
                <a:spcPts val="600"/>
              </a:spcBef>
              <a:buSzPct val="100000"/>
              <a:buFont typeface="Consolas" pitchFamily="49" charset="0"/>
              <a:buChar char="–"/>
              <a:defRPr sz="2000" kern="1200">
                <a:solidFill>
                  <a:schemeClr val="tx1"/>
                </a:solidFill>
                <a:latin typeface="+mn-lt"/>
                <a:ea typeface="+mn-ea"/>
                <a:cs typeface="+mn-cs"/>
              </a:defRPr>
            </a:lvl2pPr>
            <a:lvl3pPr marL="804672" indent="-228600" algn="l" defTabSz="914400" rtl="0" eaLnBrk="1" latinLnBrk="0" hangingPunct="1">
              <a:lnSpc>
                <a:spcPct val="90000"/>
              </a:lnSpc>
              <a:spcBef>
                <a:spcPts val="600"/>
              </a:spcBef>
              <a:buSzPct val="100000"/>
              <a:buFont typeface="Arial" pitchFamily="34" charset="0"/>
              <a:buChar char="▪"/>
              <a:defRPr sz="1800" kern="1200">
                <a:solidFill>
                  <a:schemeClr val="tx1"/>
                </a:solidFill>
                <a:latin typeface="+mn-lt"/>
                <a:ea typeface="+mn-ea"/>
                <a:cs typeface="+mn-cs"/>
              </a:defRPr>
            </a:lvl3pPr>
            <a:lvl4pPr marL="1033272" indent="-228600" algn="l" defTabSz="914400" rtl="0" eaLnBrk="1" latinLnBrk="0" hangingPunct="1">
              <a:lnSpc>
                <a:spcPct val="90000"/>
              </a:lnSpc>
              <a:spcBef>
                <a:spcPts val="600"/>
              </a:spcBef>
              <a:buSzPct val="100000"/>
              <a:buFont typeface="Consolas" pitchFamily="49" charset="0"/>
              <a:buChar char="–"/>
              <a:defRPr sz="1600" kern="1200">
                <a:solidFill>
                  <a:schemeClr val="tx1"/>
                </a:solidFill>
                <a:latin typeface="+mn-lt"/>
                <a:ea typeface="+mn-ea"/>
                <a:cs typeface="+mn-cs"/>
              </a:defRPr>
            </a:lvl4pPr>
            <a:lvl5pPr marL="1261872" indent="-22860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5pPr>
            <a:lvl6pPr marL="1956816" indent="-228600" algn="l" defTabSz="914400" rtl="0" eaLnBrk="1" latinLnBrk="0" hangingPunct="1">
              <a:lnSpc>
                <a:spcPct val="90000"/>
              </a:lnSpc>
              <a:spcBef>
                <a:spcPts val="600"/>
              </a:spcBef>
              <a:buSzPct val="100000"/>
              <a:buFont typeface="Consolas" pitchFamily="49" charset="0"/>
              <a:buChar char="–"/>
              <a:defRPr sz="1600" kern="1200">
                <a:solidFill>
                  <a:schemeClr val="tx1"/>
                </a:solidFill>
                <a:latin typeface="+mn-lt"/>
                <a:ea typeface="+mn-ea"/>
                <a:cs typeface="+mn-cs"/>
              </a:defRPr>
            </a:lvl6pPr>
            <a:lvl7pPr marL="1956816" indent="-228600" algn="l" defTabSz="914400" rtl="0" eaLnBrk="1" latinLnBrk="0" hangingPunct="1">
              <a:lnSpc>
                <a:spcPct val="90000"/>
              </a:lnSpc>
              <a:spcBef>
                <a:spcPts val="600"/>
              </a:spcBef>
              <a:buSzPct val="100000"/>
              <a:buFont typeface="Arial" pitchFamily="34" charset="0"/>
              <a:buChar char="▪"/>
              <a:defRPr sz="1600" kern="1200" baseline="0">
                <a:solidFill>
                  <a:schemeClr val="tx1"/>
                </a:solidFill>
                <a:latin typeface="+mn-lt"/>
                <a:ea typeface="+mn-ea"/>
                <a:cs typeface="+mn-cs"/>
              </a:defRPr>
            </a:lvl7pPr>
            <a:lvl8pPr marL="1956816" indent="-228600" algn="l" defTabSz="914400" rtl="0" eaLnBrk="1" latinLnBrk="0" hangingPunct="1">
              <a:lnSpc>
                <a:spcPct val="90000"/>
              </a:lnSpc>
              <a:spcBef>
                <a:spcPts val="600"/>
              </a:spcBef>
              <a:buSzPct val="100000"/>
              <a:buFont typeface="Consolas" pitchFamily="49" charset="0"/>
              <a:buChar char="–"/>
              <a:defRPr sz="1600" kern="1200" baseline="0">
                <a:solidFill>
                  <a:schemeClr val="tx1"/>
                </a:solidFill>
                <a:latin typeface="+mn-lt"/>
                <a:ea typeface="+mn-ea"/>
                <a:cs typeface="+mn-cs"/>
              </a:defRPr>
            </a:lvl8pPr>
            <a:lvl9pPr marL="1956816" indent="-228600" algn="l" defTabSz="914400" rtl="0" eaLnBrk="1" latinLnBrk="0" hangingPunct="1">
              <a:lnSpc>
                <a:spcPct val="90000"/>
              </a:lnSpc>
              <a:spcBef>
                <a:spcPts val="600"/>
              </a:spcBef>
              <a:buSzPct val="100000"/>
              <a:buFont typeface="Arial" pitchFamily="34" charset="0"/>
              <a:buChar char="▪"/>
              <a:defRPr sz="1600" kern="1200" baseline="0">
                <a:solidFill>
                  <a:schemeClr val="tx1"/>
                </a:solidFill>
                <a:latin typeface="+mn-lt"/>
                <a:ea typeface="+mn-ea"/>
                <a:cs typeface="+mn-cs"/>
              </a:defRPr>
            </a:lvl9pPr>
          </a:lstStyle>
          <a:p>
            <a:r>
              <a:rPr lang="en-US" dirty="0"/>
              <a:t>Java</a:t>
            </a:r>
          </a:p>
          <a:p>
            <a:r>
              <a:rPr lang="en-US" dirty="0"/>
              <a:t>PHP</a:t>
            </a:r>
          </a:p>
          <a:p>
            <a:r>
              <a:rPr lang="en-US" dirty="0"/>
              <a:t>Python</a:t>
            </a:r>
          </a:p>
          <a:p>
            <a:r>
              <a:rPr lang="en-US" dirty="0"/>
              <a:t>ETC</a:t>
            </a:r>
          </a:p>
          <a:p>
            <a:pPr lvl="1"/>
            <a:endParaRPr lang="en-US" dirty="0"/>
          </a:p>
          <a:p>
            <a:pPr lvl="1"/>
            <a:endParaRPr lang="en-US" dirty="0"/>
          </a:p>
        </p:txBody>
      </p:sp>
    </p:spTree>
    <p:extLst>
      <p:ext uri="{BB962C8B-B14F-4D97-AF65-F5344CB8AC3E}">
        <p14:creationId xmlns:p14="http://schemas.microsoft.com/office/powerpoint/2010/main" val="642318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Server Side (Back End) – Cond.</a:t>
            </a:r>
          </a:p>
        </p:txBody>
      </p:sp>
      <p:sp>
        <p:nvSpPr>
          <p:cNvPr id="3" name="Text Placeholder 2"/>
          <p:cNvSpPr>
            <a:spLocks noGrp="1"/>
          </p:cNvSpPr>
          <p:nvPr>
            <p:ph type="body" idx="1"/>
          </p:nvPr>
        </p:nvSpPr>
        <p:spPr>
          <a:xfrm>
            <a:off x="868236" y="1783038"/>
            <a:ext cx="4416552" cy="762000"/>
          </a:xfrm>
        </p:spPr>
        <p:txBody>
          <a:bodyPr>
            <a:normAutofit fontScale="92500" lnSpcReduction="10000"/>
          </a:bodyPr>
          <a:lstStyle/>
          <a:p>
            <a:r>
              <a:rPr lang="en-US" dirty="0">
                <a:solidFill>
                  <a:schemeClr val="accent1"/>
                </a:solidFill>
              </a:rPr>
              <a:t>Operating</a:t>
            </a:r>
          </a:p>
          <a:p>
            <a:r>
              <a:rPr lang="en-US" dirty="0">
                <a:solidFill>
                  <a:schemeClr val="accent1"/>
                </a:solidFill>
              </a:rPr>
              <a:t>Systems (OS)</a:t>
            </a:r>
          </a:p>
        </p:txBody>
      </p:sp>
      <p:sp>
        <p:nvSpPr>
          <p:cNvPr id="5" name="Text Placeholder 4"/>
          <p:cNvSpPr>
            <a:spLocks noGrp="1"/>
          </p:cNvSpPr>
          <p:nvPr>
            <p:ph type="body" sz="quarter" idx="3"/>
          </p:nvPr>
        </p:nvSpPr>
        <p:spPr>
          <a:xfrm>
            <a:off x="7848600" y="1743075"/>
            <a:ext cx="4416552" cy="762000"/>
          </a:xfrm>
        </p:spPr>
        <p:txBody>
          <a:bodyPr>
            <a:normAutofit fontScale="92500" lnSpcReduction="10000"/>
          </a:bodyPr>
          <a:lstStyle/>
          <a:p>
            <a:r>
              <a:rPr lang="en-US" dirty="0">
                <a:solidFill>
                  <a:schemeClr val="accent1"/>
                </a:solidFill>
              </a:rPr>
              <a:t>Application </a:t>
            </a:r>
          </a:p>
          <a:p>
            <a:r>
              <a:rPr lang="en-US" dirty="0">
                <a:solidFill>
                  <a:schemeClr val="accent1"/>
                </a:solidFill>
              </a:rPr>
              <a:t>Server</a:t>
            </a:r>
          </a:p>
        </p:txBody>
      </p:sp>
      <p:sp>
        <p:nvSpPr>
          <p:cNvPr id="6" name="Content Placeholder 5"/>
          <p:cNvSpPr>
            <a:spLocks noGrp="1"/>
          </p:cNvSpPr>
          <p:nvPr>
            <p:ph sz="quarter" idx="4"/>
          </p:nvPr>
        </p:nvSpPr>
        <p:spPr>
          <a:xfrm>
            <a:off x="7848600" y="2826026"/>
            <a:ext cx="4416552" cy="3352801"/>
          </a:xfrm>
        </p:spPr>
        <p:txBody>
          <a:bodyPr>
            <a:normAutofit/>
          </a:bodyPr>
          <a:lstStyle/>
          <a:p>
            <a:r>
              <a:rPr lang="en-US" dirty="0"/>
              <a:t>JBoss (open-source)</a:t>
            </a:r>
          </a:p>
          <a:p>
            <a:r>
              <a:rPr lang="en-US" dirty="0"/>
              <a:t>Glassfish (Sun -&gt;Oracle)</a:t>
            </a:r>
          </a:p>
          <a:p>
            <a:r>
              <a:rPr lang="en-US" dirty="0"/>
              <a:t>Weblogic (Oracle)</a:t>
            </a:r>
          </a:p>
          <a:p>
            <a:r>
              <a:rPr lang="en-US" dirty="0"/>
              <a:t>Websphere (IBM)</a:t>
            </a:r>
          </a:p>
        </p:txBody>
      </p:sp>
      <p:sp>
        <p:nvSpPr>
          <p:cNvPr id="8" name="Content Placeholder 7">
            <a:extLst>
              <a:ext uri="{FF2B5EF4-FFF2-40B4-BE49-F238E27FC236}">
                <a16:creationId xmlns:a16="http://schemas.microsoft.com/office/drawing/2014/main" id="{1B4CF7A3-11CF-4D2B-B99A-4D27764299B6}"/>
              </a:ext>
            </a:extLst>
          </p:cNvPr>
          <p:cNvSpPr>
            <a:spLocks noGrp="1"/>
          </p:cNvSpPr>
          <p:nvPr>
            <p:ph sz="half" idx="2"/>
          </p:nvPr>
        </p:nvSpPr>
        <p:spPr/>
        <p:txBody>
          <a:bodyPr/>
          <a:lstStyle/>
          <a:p>
            <a:pPr marL="0" indent="0">
              <a:buNone/>
            </a:pPr>
            <a:r>
              <a:rPr lang="en-US" dirty="0"/>
              <a:t>Windows</a:t>
            </a:r>
          </a:p>
          <a:p>
            <a:pPr marL="0" indent="0">
              <a:buNone/>
            </a:pPr>
            <a:r>
              <a:rPr lang="en-US" dirty="0"/>
              <a:t>Linux/Unix</a:t>
            </a:r>
          </a:p>
          <a:p>
            <a:pPr marL="0" indent="0">
              <a:buNone/>
            </a:pPr>
            <a:r>
              <a:rPr lang="en-US" dirty="0"/>
              <a:t>MacOS</a:t>
            </a:r>
          </a:p>
          <a:p>
            <a:pPr marL="0" indent="0">
              <a:buNone/>
            </a:pPr>
            <a:r>
              <a:rPr lang="en-US" dirty="0"/>
              <a:t>much more</a:t>
            </a:r>
          </a:p>
          <a:p>
            <a:pPr marL="0" indent="0">
              <a:buNone/>
            </a:pPr>
            <a:endParaRPr lang="en-US" dirty="0"/>
          </a:p>
          <a:p>
            <a:pPr lvl="1"/>
            <a:endParaRPr lang="en-US" dirty="0"/>
          </a:p>
          <a:p>
            <a:pPr lvl="1"/>
            <a:endParaRPr lang="en-US" dirty="0"/>
          </a:p>
        </p:txBody>
      </p:sp>
      <p:sp>
        <p:nvSpPr>
          <p:cNvPr id="7" name="Text Placeholder 2">
            <a:extLst>
              <a:ext uri="{FF2B5EF4-FFF2-40B4-BE49-F238E27FC236}">
                <a16:creationId xmlns:a16="http://schemas.microsoft.com/office/drawing/2014/main" id="{E8FB721B-8548-4D5F-B7C5-ECCFC7B2DAC0}"/>
              </a:ext>
            </a:extLst>
          </p:cNvPr>
          <p:cNvSpPr txBox="1">
            <a:spLocks/>
          </p:cNvSpPr>
          <p:nvPr/>
        </p:nvSpPr>
        <p:spPr>
          <a:xfrm>
            <a:off x="3781319" y="1749763"/>
            <a:ext cx="4416552" cy="762000"/>
          </a:xfrm>
          <a:prstGeom prst="rect">
            <a:avLst/>
          </a:prstGeom>
        </p:spPr>
        <p:txBody>
          <a:bodyPr vert="horz" lIns="91440" tIns="45720" rIns="91440" bIns="45720" rtlCol="0" anchor="ctr">
            <a:normAutofit/>
          </a:bodyPr>
          <a:lstStyle>
            <a:lvl1pPr marL="0" indent="0" algn="l" defTabSz="914400" rtl="0" eaLnBrk="1" latinLnBrk="0" hangingPunct="1">
              <a:lnSpc>
                <a:spcPct val="90000"/>
              </a:lnSpc>
              <a:spcBef>
                <a:spcPts val="0"/>
              </a:spcBef>
              <a:buSzPct val="100000"/>
              <a:buFont typeface="Arial" pitchFamily="34" charset="0"/>
              <a:buNone/>
              <a:defRPr sz="2400" b="0" kern="1200">
                <a:solidFill>
                  <a:schemeClr val="tx1"/>
                </a:solidFill>
                <a:latin typeface="+mn-lt"/>
                <a:ea typeface="+mn-ea"/>
                <a:cs typeface="+mn-cs"/>
              </a:defRPr>
            </a:lvl1pPr>
            <a:lvl2pPr marL="457200" indent="0" algn="l" defTabSz="914400" rtl="0" eaLnBrk="1" latinLnBrk="0" hangingPunct="1">
              <a:lnSpc>
                <a:spcPct val="90000"/>
              </a:lnSpc>
              <a:spcBef>
                <a:spcPts val="600"/>
              </a:spcBef>
              <a:buSzPct val="100000"/>
              <a:buFont typeface="Consolas" pitchFamily="49"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600"/>
              </a:spcBef>
              <a:buSzPct val="100000"/>
              <a:buFont typeface="Arial"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600"/>
              </a:spcBef>
              <a:buSzPct val="100000"/>
              <a:buFont typeface="Consolas" pitchFamily="49"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600"/>
              </a:spcBef>
              <a:buSzPct val="100000"/>
              <a:buFont typeface="Arial"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600"/>
              </a:spcBef>
              <a:buSzPct val="100000"/>
              <a:buFont typeface="Consolas" pitchFamily="49"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600"/>
              </a:spcBef>
              <a:buSzPct val="100000"/>
              <a:buFont typeface="Arial"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600"/>
              </a:spcBef>
              <a:buSzPct val="100000"/>
              <a:buFont typeface="Consolas" pitchFamily="49"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600"/>
              </a:spcBef>
              <a:buSzPct val="100000"/>
              <a:buFont typeface="Arial" pitchFamily="34" charset="0"/>
              <a:buNone/>
              <a:defRPr sz="1600" b="1" kern="1200">
                <a:solidFill>
                  <a:schemeClr val="tx1"/>
                </a:solidFill>
                <a:latin typeface="+mn-lt"/>
                <a:ea typeface="+mn-ea"/>
                <a:cs typeface="+mn-cs"/>
              </a:defRPr>
            </a:lvl9pPr>
          </a:lstStyle>
          <a:p>
            <a:r>
              <a:rPr lang="en-US" b="1" dirty="0">
                <a:solidFill>
                  <a:schemeClr val="accent1"/>
                </a:solidFill>
              </a:rPr>
              <a:t>Load</a:t>
            </a:r>
          </a:p>
          <a:p>
            <a:r>
              <a:rPr lang="en-US" b="1" dirty="0">
                <a:solidFill>
                  <a:schemeClr val="accent1"/>
                </a:solidFill>
              </a:rPr>
              <a:t>Balancer</a:t>
            </a:r>
          </a:p>
        </p:txBody>
      </p:sp>
      <p:sp>
        <p:nvSpPr>
          <p:cNvPr id="9" name="Content Placeholder 7">
            <a:extLst>
              <a:ext uri="{FF2B5EF4-FFF2-40B4-BE49-F238E27FC236}">
                <a16:creationId xmlns:a16="http://schemas.microsoft.com/office/drawing/2014/main" id="{5A3C0ACC-A9AA-47DD-9876-58DB08FB5504}"/>
              </a:ext>
            </a:extLst>
          </p:cNvPr>
          <p:cNvSpPr txBox="1">
            <a:spLocks/>
          </p:cNvSpPr>
          <p:nvPr/>
        </p:nvSpPr>
        <p:spPr>
          <a:xfrm>
            <a:off x="3607131" y="2782197"/>
            <a:ext cx="4416552" cy="3352801"/>
          </a:xfrm>
          <a:prstGeom prst="rect">
            <a:avLst/>
          </a:prstGeom>
        </p:spPr>
        <p:txBody>
          <a:bodyPr vert="horz" lIns="91440" tIns="45720" rIns="91440" bIns="45720" rtlCol="0">
            <a:normAutofit/>
          </a:bodyPr>
          <a:lstStyle>
            <a:lvl1pPr marL="274320" indent="-274320" algn="l" defTabSz="914400" rtl="0" eaLnBrk="1" latinLnBrk="0" hangingPunct="1">
              <a:lnSpc>
                <a:spcPct val="90000"/>
              </a:lnSpc>
              <a:spcBef>
                <a:spcPts val="1800"/>
              </a:spcBef>
              <a:buSzPct val="100000"/>
              <a:buFont typeface="Arial" pitchFamily="34" charset="0"/>
              <a:buChar char="▪"/>
              <a:defRPr sz="2400" kern="1200">
                <a:solidFill>
                  <a:schemeClr val="tx1"/>
                </a:solidFill>
                <a:latin typeface="+mn-lt"/>
                <a:ea typeface="+mn-ea"/>
                <a:cs typeface="+mn-cs"/>
              </a:defRPr>
            </a:lvl1pPr>
            <a:lvl2pPr marL="576072" indent="-274320" algn="l" defTabSz="914400" rtl="0" eaLnBrk="1" latinLnBrk="0" hangingPunct="1">
              <a:lnSpc>
                <a:spcPct val="90000"/>
              </a:lnSpc>
              <a:spcBef>
                <a:spcPts val="600"/>
              </a:spcBef>
              <a:buSzPct val="100000"/>
              <a:buFont typeface="Consolas" pitchFamily="49" charset="0"/>
              <a:buChar char="–"/>
              <a:defRPr sz="2000" kern="1200">
                <a:solidFill>
                  <a:schemeClr val="tx1"/>
                </a:solidFill>
                <a:latin typeface="+mn-lt"/>
                <a:ea typeface="+mn-ea"/>
                <a:cs typeface="+mn-cs"/>
              </a:defRPr>
            </a:lvl2pPr>
            <a:lvl3pPr marL="804672" indent="-228600" algn="l" defTabSz="914400" rtl="0" eaLnBrk="1" latinLnBrk="0" hangingPunct="1">
              <a:lnSpc>
                <a:spcPct val="90000"/>
              </a:lnSpc>
              <a:spcBef>
                <a:spcPts val="600"/>
              </a:spcBef>
              <a:buSzPct val="100000"/>
              <a:buFont typeface="Arial" pitchFamily="34" charset="0"/>
              <a:buChar char="▪"/>
              <a:defRPr sz="1800" kern="1200">
                <a:solidFill>
                  <a:schemeClr val="tx1"/>
                </a:solidFill>
                <a:latin typeface="+mn-lt"/>
                <a:ea typeface="+mn-ea"/>
                <a:cs typeface="+mn-cs"/>
              </a:defRPr>
            </a:lvl3pPr>
            <a:lvl4pPr marL="1033272" indent="-228600" algn="l" defTabSz="914400" rtl="0" eaLnBrk="1" latinLnBrk="0" hangingPunct="1">
              <a:lnSpc>
                <a:spcPct val="90000"/>
              </a:lnSpc>
              <a:spcBef>
                <a:spcPts val="600"/>
              </a:spcBef>
              <a:buSzPct val="100000"/>
              <a:buFont typeface="Consolas" pitchFamily="49" charset="0"/>
              <a:buChar char="–"/>
              <a:defRPr sz="1600" kern="1200">
                <a:solidFill>
                  <a:schemeClr val="tx1"/>
                </a:solidFill>
                <a:latin typeface="+mn-lt"/>
                <a:ea typeface="+mn-ea"/>
                <a:cs typeface="+mn-cs"/>
              </a:defRPr>
            </a:lvl4pPr>
            <a:lvl5pPr marL="1261872" indent="-22860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5pPr>
            <a:lvl6pPr marL="1956816" indent="-228600" algn="l" defTabSz="914400" rtl="0" eaLnBrk="1" latinLnBrk="0" hangingPunct="1">
              <a:lnSpc>
                <a:spcPct val="90000"/>
              </a:lnSpc>
              <a:spcBef>
                <a:spcPts val="600"/>
              </a:spcBef>
              <a:buSzPct val="100000"/>
              <a:buFont typeface="Consolas" pitchFamily="49" charset="0"/>
              <a:buChar char="–"/>
              <a:defRPr sz="1600" kern="1200">
                <a:solidFill>
                  <a:schemeClr val="tx1"/>
                </a:solidFill>
                <a:latin typeface="+mn-lt"/>
                <a:ea typeface="+mn-ea"/>
                <a:cs typeface="+mn-cs"/>
              </a:defRPr>
            </a:lvl6pPr>
            <a:lvl7pPr marL="1956816" indent="-228600" algn="l" defTabSz="914400" rtl="0" eaLnBrk="1" latinLnBrk="0" hangingPunct="1">
              <a:lnSpc>
                <a:spcPct val="90000"/>
              </a:lnSpc>
              <a:spcBef>
                <a:spcPts val="600"/>
              </a:spcBef>
              <a:buSzPct val="100000"/>
              <a:buFont typeface="Arial" pitchFamily="34" charset="0"/>
              <a:buChar char="▪"/>
              <a:defRPr sz="1600" kern="1200" baseline="0">
                <a:solidFill>
                  <a:schemeClr val="tx1"/>
                </a:solidFill>
                <a:latin typeface="+mn-lt"/>
                <a:ea typeface="+mn-ea"/>
                <a:cs typeface="+mn-cs"/>
              </a:defRPr>
            </a:lvl7pPr>
            <a:lvl8pPr marL="1956816" indent="-228600" algn="l" defTabSz="914400" rtl="0" eaLnBrk="1" latinLnBrk="0" hangingPunct="1">
              <a:lnSpc>
                <a:spcPct val="90000"/>
              </a:lnSpc>
              <a:spcBef>
                <a:spcPts val="600"/>
              </a:spcBef>
              <a:buSzPct val="100000"/>
              <a:buFont typeface="Consolas" pitchFamily="49" charset="0"/>
              <a:buChar char="–"/>
              <a:defRPr sz="1600" kern="1200" baseline="0">
                <a:solidFill>
                  <a:schemeClr val="tx1"/>
                </a:solidFill>
                <a:latin typeface="+mn-lt"/>
                <a:ea typeface="+mn-ea"/>
                <a:cs typeface="+mn-cs"/>
              </a:defRPr>
            </a:lvl8pPr>
            <a:lvl9pPr marL="1956816" indent="-228600" algn="l" defTabSz="914400" rtl="0" eaLnBrk="1" latinLnBrk="0" hangingPunct="1">
              <a:lnSpc>
                <a:spcPct val="90000"/>
              </a:lnSpc>
              <a:spcBef>
                <a:spcPts val="600"/>
              </a:spcBef>
              <a:buSzPct val="100000"/>
              <a:buFont typeface="Arial" pitchFamily="34" charset="0"/>
              <a:buChar char="▪"/>
              <a:defRPr sz="1600" kern="1200" baseline="0">
                <a:solidFill>
                  <a:schemeClr val="tx1"/>
                </a:solidFill>
                <a:latin typeface="+mn-lt"/>
                <a:ea typeface="+mn-ea"/>
                <a:cs typeface="+mn-cs"/>
              </a:defRPr>
            </a:lvl9pPr>
          </a:lstStyle>
          <a:p>
            <a:pPr marL="0" indent="0">
              <a:buNone/>
            </a:pPr>
            <a:r>
              <a:rPr lang="en-US" sz="3200" dirty="0"/>
              <a:t>Software</a:t>
            </a:r>
          </a:p>
          <a:p>
            <a:pPr marL="301752" lvl="1" indent="0">
              <a:buNone/>
            </a:pPr>
            <a:r>
              <a:rPr lang="en-US" sz="3000" dirty="0"/>
              <a:t>HAProxy</a:t>
            </a:r>
          </a:p>
          <a:p>
            <a:pPr marL="301752" lvl="1" indent="0">
              <a:buNone/>
            </a:pPr>
            <a:r>
              <a:rPr lang="en-US" sz="3000" dirty="0"/>
              <a:t>Elastic Load Balancer</a:t>
            </a:r>
          </a:p>
          <a:p>
            <a:pPr marL="301752" lvl="1" indent="0">
              <a:buNone/>
            </a:pPr>
            <a:r>
              <a:rPr lang="en-US" sz="3000" dirty="0"/>
              <a:t>Nginx</a:t>
            </a:r>
          </a:p>
          <a:p>
            <a:pPr marL="301752" lvl="1" indent="0">
              <a:buNone/>
            </a:pPr>
            <a:r>
              <a:rPr lang="en-US" sz="3000" dirty="0"/>
              <a:t>And more</a:t>
            </a:r>
          </a:p>
          <a:p>
            <a:pPr marL="0" indent="0">
              <a:buNone/>
            </a:pPr>
            <a:r>
              <a:rPr lang="en-US" sz="3200" dirty="0"/>
              <a:t>Hardware</a:t>
            </a:r>
          </a:p>
        </p:txBody>
      </p:sp>
    </p:spTree>
    <p:extLst>
      <p:ext uri="{BB962C8B-B14F-4D97-AF65-F5344CB8AC3E}">
        <p14:creationId xmlns:p14="http://schemas.microsoft.com/office/powerpoint/2010/main" val="21649347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CCA5F87-1D1E-45CB-8D83-FC7EEFAD99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lose-up of a server network panel with lights and cables">
            <a:extLst>
              <a:ext uri="{FF2B5EF4-FFF2-40B4-BE49-F238E27FC236}">
                <a16:creationId xmlns:a16="http://schemas.microsoft.com/office/drawing/2014/main" id="{51202F7D-0BF1-4835-9B38-D1F2C41AEB25}"/>
              </a:ext>
            </a:extLst>
          </p:cNvPr>
          <p:cNvPicPr>
            <a:picLocks noChangeAspect="1"/>
          </p:cNvPicPr>
          <p:nvPr/>
        </p:nvPicPr>
        <p:blipFill rotWithShape="1">
          <a:blip r:embed="rId2"/>
          <a:srcRect l="6008" r="9619" b="-1"/>
          <a:stretch/>
        </p:blipFill>
        <p:spPr>
          <a:xfrm>
            <a:off x="20" y="10"/>
            <a:ext cx="8668492" cy="6857990"/>
          </a:xfrm>
          <a:prstGeom prst="rect">
            <a:avLst/>
          </a:prstGeom>
        </p:spPr>
      </p:pic>
      <p:sp>
        <p:nvSpPr>
          <p:cNvPr id="11" name="Rectangle 10">
            <a:extLst>
              <a:ext uri="{FF2B5EF4-FFF2-40B4-BE49-F238E27FC236}">
                <a16:creationId xmlns:a16="http://schemas.microsoft.com/office/drawing/2014/main" id="{7CCFC2C6-6238-4A2F-93DE-2ADF74AF63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711652" y="0"/>
            <a:ext cx="8480347"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7848600" y="1122363"/>
            <a:ext cx="4023360" cy="3204134"/>
          </a:xfrm>
        </p:spPr>
        <p:txBody>
          <a:bodyPr vert="horz" lIns="91440" tIns="45720" rIns="91440" bIns="45720" rtlCol="0" anchor="b">
            <a:normAutofit/>
          </a:bodyPr>
          <a:lstStyle/>
          <a:p>
            <a:r>
              <a:rPr lang="en-US" sz="4800"/>
              <a:t>Load Balancer</a:t>
            </a:r>
          </a:p>
        </p:txBody>
      </p:sp>
      <p:sp>
        <p:nvSpPr>
          <p:cNvPr id="3" name="Text Placeholder 2"/>
          <p:cNvSpPr>
            <a:spLocks noGrp="1"/>
          </p:cNvSpPr>
          <p:nvPr>
            <p:ph type="body" idx="1"/>
          </p:nvPr>
        </p:nvSpPr>
        <p:spPr>
          <a:xfrm>
            <a:off x="7848600" y="4872922"/>
            <a:ext cx="4023360" cy="1208141"/>
          </a:xfrm>
        </p:spPr>
        <p:txBody>
          <a:bodyPr vert="horz" lIns="91440" tIns="45720" rIns="91440" bIns="45720" rtlCol="0">
            <a:normAutofit/>
          </a:bodyPr>
          <a:lstStyle/>
          <a:p>
            <a:r>
              <a:rPr lang="en-US" sz="2000">
                <a:solidFill>
                  <a:schemeClr val="tx1"/>
                </a:solidFill>
              </a:rPr>
              <a:t>Between Client and Server</a:t>
            </a:r>
          </a:p>
          <a:p>
            <a:endParaRPr lang="en-US" sz="2000">
              <a:solidFill>
                <a:schemeClr val="tx1"/>
              </a:solidFill>
            </a:endParaRPr>
          </a:p>
          <a:p>
            <a:r>
              <a:rPr lang="en-US" sz="2000">
                <a:solidFill>
                  <a:schemeClr val="tx1"/>
                </a:solidFill>
              </a:rPr>
              <a:t>Software or Hardware?</a:t>
            </a:r>
          </a:p>
        </p:txBody>
      </p:sp>
      <p:sp>
        <p:nvSpPr>
          <p:cNvPr id="13" name="Rectangle 12">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130540"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5" name="Rectangle 14">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51648"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47750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t>Summary</a:t>
            </a:r>
          </a:p>
        </p:txBody>
      </p:sp>
      <p:sp>
        <p:nvSpPr>
          <p:cNvPr id="14" name="Content Placeholder 13"/>
          <p:cNvSpPr>
            <a:spLocks noGrp="1"/>
          </p:cNvSpPr>
          <p:nvPr>
            <p:ph idx="1"/>
          </p:nvPr>
        </p:nvSpPr>
        <p:spPr/>
        <p:txBody>
          <a:bodyPr>
            <a:normAutofit/>
          </a:bodyPr>
          <a:lstStyle/>
          <a:p>
            <a:pPr marL="0" indent="0">
              <a:buNone/>
            </a:pPr>
            <a:r>
              <a:rPr lang="en-CA" dirty="0"/>
              <a:t> </a:t>
            </a:r>
            <a:endParaRPr lang="en-US" dirty="0"/>
          </a:p>
          <a:p>
            <a:pPr marL="0" indent="0">
              <a:buNone/>
            </a:pPr>
            <a:endParaRPr lang="en-US" dirty="0"/>
          </a:p>
          <a:p>
            <a:pPr marL="0" indent="0">
              <a:buNone/>
            </a:pPr>
            <a:endParaRPr lang="en-US" dirty="0"/>
          </a:p>
          <a:p>
            <a:pPr marL="0" indent="0">
              <a:buNone/>
            </a:pPr>
            <a:endParaRPr lang="en-US" dirty="0"/>
          </a:p>
          <a:p>
            <a:endParaRPr lang="en-US" dirty="0"/>
          </a:p>
          <a:p>
            <a:endParaRPr lang="en-US" dirty="0"/>
          </a:p>
        </p:txBody>
      </p:sp>
      <p:graphicFrame>
        <p:nvGraphicFramePr>
          <p:cNvPr id="5" name="Table 2">
            <a:extLst>
              <a:ext uri="{FF2B5EF4-FFF2-40B4-BE49-F238E27FC236}">
                <a16:creationId xmlns:a16="http://schemas.microsoft.com/office/drawing/2014/main" id="{A46BF5FC-6AB8-B741-A965-87F09DA9580F}"/>
              </a:ext>
            </a:extLst>
          </p:cNvPr>
          <p:cNvGraphicFramePr>
            <a:graphicFrameLocks noGrp="1"/>
          </p:cNvGraphicFramePr>
          <p:nvPr/>
        </p:nvGraphicFramePr>
        <p:xfrm>
          <a:off x="1905000" y="2133600"/>
          <a:ext cx="8125884" cy="3103152"/>
        </p:xfrm>
        <a:graphic>
          <a:graphicData uri="http://schemas.openxmlformats.org/drawingml/2006/table">
            <a:tbl>
              <a:tblPr firstRow="1" bandRow="1">
                <a:effectLst>
                  <a:outerShdw blurRad="50800" dist="38100" algn="l" rotWithShape="0">
                    <a:prstClr val="black">
                      <a:alpha val="40000"/>
                    </a:prstClr>
                  </a:outerShdw>
                </a:effectLst>
                <a:tableStyleId>{74C1A8A3-306A-4EB7-A6B1-4F7E0EB9C5D6}</a:tableStyleId>
              </a:tblPr>
              <a:tblGrid>
                <a:gridCol w="1600200">
                  <a:extLst>
                    <a:ext uri="{9D8B030D-6E8A-4147-A177-3AD203B41FA5}">
                      <a16:colId xmlns:a16="http://schemas.microsoft.com/office/drawing/2014/main" val="3776480308"/>
                    </a:ext>
                  </a:extLst>
                </a:gridCol>
                <a:gridCol w="1752600">
                  <a:extLst>
                    <a:ext uri="{9D8B030D-6E8A-4147-A177-3AD203B41FA5}">
                      <a16:colId xmlns:a16="http://schemas.microsoft.com/office/drawing/2014/main" val="1119783025"/>
                    </a:ext>
                  </a:extLst>
                </a:gridCol>
                <a:gridCol w="4773084">
                  <a:extLst>
                    <a:ext uri="{9D8B030D-6E8A-4147-A177-3AD203B41FA5}">
                      <a16:colId xmlns:a16="http://schemas.microsoft.com/office/drawing/2014/main" val="2835169709"/>
                    </a:ext>
                  </a:extLst>
                </a:gridCol>
              </a:tblGrid>
              <a:tr h="501019">
                <a:tc>
                  <a:txBody>
                    <a:bodyPr/>
                    <a:lstStyle/>
                    <a:p>
                      <a:pPr algn="ctr"/>
                      <a:r>
                        <a:rPr lang="en-US" dirty="0"/>
                        <a:t>Category</a:t>
                      </a:r>
                    </a:p>
                  </a:txBody>
                  <a:tcPr/>
                </a:tc>
                <a:tc>
                  <a:txBody>
                    <a:bodyPr/>
                    <a:lstStyle/>
                    <a:p>
                      <a:pPr algn="ctr"/>
                      <a:r>
                        <a:rPr lang="en-US" dirty="0"/>
                        <a:t>Where</a:t>
                      </a:r>
                    </a:p>
                  </a:txBody>
                  <a:tcPr/>
                </a:tc>
                <a:tc>
                  <a:txBody>
                    <a:bodyPr/>
                    <a:lstStyle/>
                    <a:p>
                      <a:pPr marL="0" algn="ctr" defTabSz="914400" rtl="0" eaLnBrk="1" latinLnBrk="0" hangingPunct="1"/>
                      <a:r>
                        <a:rPr lang="en-US" sz="1800" b="1" kern="1200" dirty="0">
                          <a:solidFill>
                            <a:schemeClr val="lt1"/>
                          </a:solidFill>
                        </a:rPr>
                        <a:t>Components</a:t>
                      </a:r>
                      <a:endParaRPr lang="en-US" sz="1800" b="1" kern="1200" dirty="0">
                        <a:solidFill>
                          <a:schemeClr val="lt1"/>
                        </a:solidFill>
                        <a:latin typeface="+mn-lt"/>
                        <a:ea typeface="+mn-ea"/>
                        <a:cs typeface="+mn-cs"/>
                      </a:endParaRPr>
                    </a:p>
                  </a:txBody>
                  <a:tcPr/>
                </a:tc>
                <a:extLst>
                  <a:ext uri="{0D108BD9-81ED-4DB2-BD59-A6C34878D82A}">
                    <a16:rowId xmlns:a16="http://schemas.microsoft.com/office/drawing/2014/main" val="2519799857"/>
                  </a:ext>
                </a:extLst>
              </a:tr>
              <a:tr h="864773">
                <a:tc>
                  <a:txBody>
                    <a:bodyPr/>
                    <a:lstStyle/>
                    <a:p>
                      <a:pPr algn="ctr"/>
                      <a:r>
                        <a:rPr lang="en-US" dirty="0"/>
                        <a:t>Front End</a:t>
                      </a:r>
                    </a:p>
                  </a:txBody>
                  <a:tcPr anchor="ctr"/>
                </a:tc>
                <a:tc>
                  <a:txBody>
                    <a:bodyPr/>
                    <a:lstStyle/>
                    <a:p>
                      <a:pPr algn="ctr"/>
                      <a:r>
                        <a:rPr lang="en-US" dirty="0"/>
                        <a:t>Client side</a:t>
                      </a:r>
                    </a:p>
                  </a:txBody>
                  <a:tcPr anchor="ctr"/>
                </a:tc>
                <a:tc>
                  <a:txBody>
                    <a:bodyPr/>
                    <a:lstStyle/>
                    <a:p>
                      <a:r>
                        <a:rPr lang="en-CA" sz="1800" b="0" kern="1200" dirty="0">
                          <a:solidFill>
                            <a:schemeClr val="dk1"/>
                          </a:solidFill>
                          <a:effectLst/>
                        </a:rPr>
                        <a:t>Front End (programming) language</a:t>
                      </a:r>
                    </a:p>
                    <a:p>
                      <a:r>
                        <a:rPr lang="en-CA" sz="1800" b="0" kern="1200" dirty="0">
                          <a:solidFill>
                            <a:schemeClr val="dk1"/>
                          </a:solidFill>
                          <a:effectLst/>
                        </a:rPr>
                        <a:t>Browser (or Mobile app)</a:t>
                      </a:r>
                      <a:endParaRPr lang="en-CA" sz="1800" b="0" i="0" kern="1200" dirty="0">
                        <a:solidFill>
                          <a:schemeClr val="dk1"/>
                        </a:solidFill>
                        <a:effectLst/>
                        <a:latin typeface="+mn-lt"/>
                        <a:ea typeface="+mn-ea"/>
                        <a:cs typeface="+mn-cs"/>
                      </a:endParaRPr>
                    </a:p>
                  </a:txBody>
                  <a:tcPr anchor="ctr"/>
                </a:tc>
                <a:extLst>
                  <a:ext uri="{0D108BD9-81ED-4DB2-BD59-A6C34878D82A}">
                    <a16:rowId xmlns:a16="http://schemas.microsoft.com/office/drawing/2014/main" val="367281677"/>
                  </a:ext>
                </a:extLst>
              </a:tr>
              <a:tr h="1606007">
                <a:tc>
                  <a:txBody>
                    <a:bodyPr/>
                    <a:lstStyle/>
                    <a:p>
                      <a:pPr algn="ctr"/>
                      <a:r>
                        <a:rPr lang="en-US" dirty="0"/>
                        <a:t>Back End</a:t>
                      </a:r>
                    </a:p>
                  </a:txBody>
                  <a:tcPr anchor="ctr"/>
                </a:tc>
                <a:tc>
                  <a:txBody>
                    <a:bodyPr/>
                    <a:lstStyle/>
                    <a:p>
                      <a:pPr algn="ctr"/>
                      <a:r>
                        <a:rPr lang="en-US" dirty="0"/>
                        <a:t>Server side</a:t>
                      </a:r>
                    </a:p>
                  </a:txBody>
                  <a:tcPr anchor="ctr"/>
                </a:tc>
                <a:tc>
                  <a:txBody>
                    <a:bodyPr/>
                    <a:lstStyle/>
                    <a:p>
                      <a:r>
                        <a:rPr lang="en-CA" sz="1800" b="0" kern="1200" dirty="0">
                          <a:solidFill>
                            <a:schemeClr val="dk1"/>
                          </a:solidFill>
                          <a:effectLst/>
                        </a:rPr>
                        <a:t>Web Server</a:t>
                      </a:r>
                    </a:p>
                    <a:p>
                      <a:r>
                        <a:rPr lang="en-CA" sz="1800" b="0" kern="1200" dirty="0">
                          <a:solidFill>
                            <a:schemeClr val="dk1"/>
                          </a:solidFill>
                          <a:effectLst/>
                        </a:rPr>
                        <a:t>Database</a:t>
                      </a:r>
                    </a:p>
                    <a:p>
                      <a:r>
                        <a:rPr lang="en-CA" sz="1800" b="0" kern="1200" dirty="0">
                          <a:solidFill>
                            <a:schemeClr val="dk1"/>
                          </a:solidFill>
                          <a:effectLst/>
                        </a:rPr>
                        <a:t>Backend programming language</a:t>
                      </a:r>
                    </a:p>
                    <a:p>
                      <a:r>
                        <a:rPr lang="en-CA" sz="1800" b="0" kern="1200" dirty="0">
                          <a:solidFill>
                            <a:schemeClr val="dk1"/>
                          </a:solidFill>
                          <a:effectLst/>
                        </a:rPr>
                        <a:t>Load balancer</a:t>
                      </a:r>
                    </a:p>
                    <a:p>
                      <a:r>
                        <a:rPr lang="en-CA" sz="1800" b="0" i="0" kern="1200" dirty="0">
                          <a:solidFill>
                            <a:schemeClr val="dk1"/>
                          </a:solidFill>
                          <a:effectLst/>
                          <a:latin typeface="+mn-lt"/>
                          <a:ea typeface="+mn-ea"/>
                          <a:cs typeface="+mn-cs"/>
                        </a:rPr>
                        <a:t>OS</a:t>
                      </a:r>
                    </a:p>
                    <a:p>
                      <a:r>
                        <a:rPr lang="en-CA" sz="1800" b="0" i="0" kern="1200" dirty="0">
                          <a:solidFill>
                            <a:schemeClr val="dk1"/>
                          </a:solidFill>
                          <a:effectLst/>
                          <a:latin typeface="+mn-lt"/>
                          <a:ea typeface="+mn-ea"/>
                          <a:cs typeface="+mn-cs"/>
                        </a:rPr>
                        <a:t>Application Server</a:t>
                      </a:r>
                    </a:p>
                  </a:txBody>
                  <a:tcPr anchor="ctr"/>
                </a:tc>
                <a:extLst>
                  <a:ext uri="{0D108BD9-81ED-4DB2-BD59-A6C34878D82A}">
                    <a16:rowId xmlns:a16="http://schemas.microsoft.com/office/drawing/2014/main" val="1949746359"/>
                  </a:ext>
                </a:extLst>
              </a:tr>
            </a:tbl>
          </a:graphicData>
        </a:graphic>
      </p:graphicFrame>
      <p:cxnSp>
        <p:nvCxnSpPr>
          <p:cNvPr id="4" name="Straight Connector 3">
            <a:extLst>
              <a:ext uri="{FF2B5EF4-FFF2-40B4-BE49-F238E27FC236}">
                <a16:creationId xmlns:a16="http://schemas.microsoft.com/office/drawing/2014/main" id="{72010D32-0FD2-874C-BD84-AC49CF3D0620}"/>
              </a:ext>
            </a:extLst>
          </p:cNvPr>
          <p:cNvCxnSpPr>
            <a:cxnSpLocks/>
          </p:cNvCxnSpPr>
          <p:nvPr/>
        </p:nvCxnSpPr>
        <p:spPr>
          <a:xfrm>
            <a:off x="3581400" y="2133600"/>
            <a:ext cx="0" cy="3103152"/>
          </a:xfrm>
          <a:prstGeom prst="line">
            <a:avLst/>
          </a:prstGeom>
          <a:ln w="19050">
            <a:tailEnd type="none"/>
          </a:ln>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7AA883C5-EC2E-F744-A0F9-763751017B64}"/>
              </a:ext>
            </a:extLst>
          </p:cNvPr>
          <p:cNvCxnSpPr>
            <a:cxnSpLocks/>
          </p:cNvCxnSpPr>
          <p:nvPr/>
        </p:nvCxnSpPr>
        <p:spPr>
          <a:xfrm>
            <a:off x="5181600" y="2133600"/>
            <a:ext cx="0" cy="3103152"/>
          </a:xfrm>
          <a:prstGeom prst="line">
            <a:avLst/>
          </a:prstGeom>
          <a:ln w="19050">
            <a:tailEnd type="none"/>
          </a:ln>
        </p:spPr>
        <p:style>
          <a:lnRef idx="1">
            <a:schemeClr val="dk1"/>
          </a:lnRef>
          <a:fillRef idx="0">
            <a:schemeClr val="dk1"/>
          </a:fillRef>
          <a:effectRef idx="0">
            <a:schemeClr val="dk1"/>
          </a:effectRef>
          <a:fontRef idx="minor">
            <a:schemeClr val="tx1"/>
          </a:fontRef>
        </p:style>
      </p:cxnSp>
      <p:cxnSp>
        <p:nvCxnSpPr>
          <p:cNvPr id="7" name="Straight Connector 6">
            <a:extLst>
              <a:ext uri="{FF2B5EF4-FFF2-40B4-BE49-F238E27FC236}">
                <a16:creationId xmlns:a16="http://schemas.microsoft.com/office/drawing/2014/main" id="{89037828-545F-964B-9907-7B6229124B41}"/>
              </a:ext>
            </a:extLst>
          </p:cNvPr>
          <p:cNvCxnSpPr/>
          <p:nvPr/>
        </p:nvCxnSpPr>
        <p:spPr>
          <a:xfrm>
            <a:off x="1905000" y="3505200"/>
            <a:ext cx="8125884" cy="0"/>
          </a:xfrm>
          <a:prstGeom prst="line">
            <a:avLst/>
          </a:prstGeom>
          <a:ln w="12700">
            <a:tailEnd type="non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102242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calculus formula">
            <a:extLst>
              <a:ext uri="{FF2B5EF4-FFF2-40B4-BE49-F238E27FC236}">
                <a16:creationId xmlns:a16="http://schemas.microsoft.com/office/drawing/2014/main" id="{91E782C0-BC0F-4EA4-8481-8FE0B3F05E98}"/>
              </a:ext>
            </a:extLst>
          </p:cNvPr>
          <p:cNvPicPr>
            <a:picLocks noChangeAspect="1"/>
          </p:cNvPicPr>
          <p:nvPr/>
        </p:nvPicPr>
        <p:blipFill rotWithShape="1">
          <a:blip r:embed="rId2"/>
          <a:srcRect r="15627" b="-1"/>
          <a:stretch/>
        </p:blipFill>
        <p:spPr>
          <a:xfrm>
            <a:off x="3523488" y="10"/>
            <a:ext cx="8668512" cy="6857990"/>
          </a:xfrm>
          <a:prstGeom prst="rect">
            <a:avLst/>
          </a:prstGeom>
        </p:spPr>
      </p:pic>
      <p:sp>
        <p:nvSpPr>
          <p:cNvPr id="11" name="Rectangle 10">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p:nvPr>
        </p:nvSpPr>
        <p:spPr>
          <a:xfrm>
            <a:off x="477981" y="1122363"/>
            <a:ext cx="4023360" cy="3204134"/>
          </a:xfrm>
        </p:spPr>
        <p:txBody>
          <a:bodyPr anchor="b">
            <a:normAutofit/>
          </a:bodyPr>
          <a:lstStyle/>
          <a:p>
            <a:pPr algn="l"/>
            <a:r>
              <a:rPr lang="en-US" sz="4800"/>
              <a:t>JavaScript Basics</a:t>
            </a:r>
          </a:p>
        </p:txBody>
      </p:sp>
      <p:sp>
        <p:nvSpPr>
          <p:cNvPr id="3" name="Content Placeholder 2"/>
          <p:cNvSpPr>
            <a:spLocks noGrp="1"/>
          </p:cNvSpPr>
          <p:nvPr>
            <p:ph type="subTitle" idx="1"/>
          </p:nvPr>
        </p:nvSpPr>
        <p:spPr>
          <a:xfrm>
            <a:off x="477980" y="4872922"/>
            <a:ext cx="4023359" cy="1208141"/>
          </a:xfrm>
        </p:spPr>
        <p:txBody>
          <a:bodyPr>
            <a:normAutofit/>
          </a:bodyPr>
          <a:lstStyle/>
          <a:p>
            <a:pPr algn="l">
              <a:spcAft>
                <a:spcPts val="600"/>
              </a:spcAft>
            </a:pPr>
            <a:r>
              <a:rPr lang="en-US" sz="2000" dirty="0"/>
              <a:t>Here is a brief (but incomplete) recap of some JavaScript Basics</a:t>
            </a:r>
            <a:endParaRPr lang="en-US" sz="2000"/>
          </a:p>
          <a:p>
            <a:pPr algn="l">
              <a:spcAft>
                <a:spcPts val="600"/>
              </a:spcAft>
            </a:pPr>
            <a:r>
              <a:rPr lang="en-US" sz="2000" dirty="0"/>
              <a:t>This should only serve as a refresher</a:t>
            </a:r>
            <a:endParaRPr lang="en-US" sz="2000"/>
          </a:p>
        </p:txBody>
      </p:sp>
      <p:sp>
        <p:nvSpPr>
          <p:cNvPr id="13" name="Rectangle 12">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5" name="Rectangle 14">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315196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E36BB3C5-822B-45E1-A81E-5CC3176C61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7412DDF2-3E21-7549-9D78-46BD5900DA74}"/>
              </a:ext>
            </a:extLst>
          </p:cNvPr>
          <p:cNvPicPr>
            <a:picLocks noChangeAspect="1"/>
          </p:cNvPicPr>
          <p:nvPr/>
        </p:nvPicPr>
        <p:blipFill rotWithShape="1">
          <a:blip r:embed="rId3"/>
          <a:srcRect l="16521" r="22934"/>
          <a:stretch/>
        </p:blipFill>
        <p:spPr>
          <a:xfrm>
            <a:off x="579264" y="365141"/>
            <a:ext cx="6288262" cy="3063875"/>
          </a:xfrm>
          <a:prstGeom prst="rect">
            <a:avLst/>
          </a:prstGeom>
        </p:spPr>
      </p:pic>
      <p:sp useBgFill="1">
        <p:nvSpPr>
          <p:cNvPr id="14" name="Rectangle 13">
            <a:extLst>
              <a:ext uri="{FF2B5EF4-FFF2-40B4-BE49-F238E27FC236}">
                <a16:creationId xmlns:a16="http://schemas.microsoft.com/office/drawing/2014/main" id="{FB39ECA9-4CDE-4883-98E8-287E905E9F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263" y="3630934"/>
            <a:ext cx="6288261" cy="2546028"/>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DADE1A5-D675-F748-8229-40AE6E5687E3}"/>
              </a:ext>
            </a:extLst>
          </p:cNvPr>
          <p:cNvSpPr>
            <a:spLocks noGrp="1"/>
          </p:cNvSpPr>
          <p:nvPr>
            <p:ph type="title"/>
          </p:nvPr>
        </p:nvSpPr>
        <p:spPr>
          <a:xfrm>
            <a:off x="841248" y="3849689"/>
            <a:ext cx="2111122" cy="2105025"/>
          </a:xfrm>
        </p:spPr>
        <p:txBody>
          <a:bodyPr>
            <a:normAutofit/>
          </a:bodyPr>
          <a:lstStyle/>
          <a:p>
            <a:r>
              <a:rPr lang="en-US" sz="2400"/>
              <a:t>Console</a:t>
            </a:r>
          </a:p>
        </p:txBody>
      </p:sp>
      <p:sp>
        <p:nvSpPr>
          <p:cNvPr id="16" name="Rectangle 15">
            <a:extLst>
              <a:ext uri="{FF2B5EF4-FFF2-40B4-BE49-F238E27FC236}">
                <a16:creationId xmlns:a16="http://schemas.microsoft.com/office/drawing/2014/main" id="{A67483D0-BAEB-4927-88AD-76F5DA846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2494" y="4565724"/>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8" name="Rectangle 17">
            <a:extLst>
              <a:ext uri="{FF2B5EF4-FFF2-40B4-BE49-F238E27FC236}">
                <a16:creationId xmlns:a16="http://schemas.microsoft.com/office/drawing/2014/main" id="{0DBB7B12-4298-4CFB-B539-44A91C9303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394346" y="4893056"/>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ECBC809B-3AF1-9849-B03E-F1B4287247B2}"/>
              </a:ext>
            </a:extLst>
          </p:cNvPr>
          <p:cNvSpPr>
            <a:spLocks noGrp="1"/>
          </p:cNvSpPr>
          <p:nvPr>
            <p:ph idx="1"/>
          </p:nvPr>
        </p:nvSpPr>
        <p:spPr>
          <a:xfrm>
            <a:off x="3360563" y="3849688"/>
            <a:ext cx="3315810" cy="2105025"/>
          </a:xfrm>
        </p:spPr>
        <p:txBody>
          <a:bodyPr anchor="ctr">
            <a:normAutofit/>
          </a:bodyPr>
          <a:lstStyle/>
          <a:p>
            <a:pPr marL="0" indent="0">
              <a:buNone/>
            </a:pPr>
            <a:r>
              <a:rPr lang="en-US" sz="1700"/>
              <a:t> </a:t>
            </a:r>
          </a:p>
        </p:txBody>
      </p:sp>
      <p:pic>
        <p:nvPicPr>
          <p:cNvPr id="7" name="Picture 6">
            <a:extLst>
              <a:ext uri="{FF2B5EF4-FFF2-40B4-BE49-F238E27FC236}">
                <a16:creationId xmlns:a16="http://schemas.microsoft.com/office/drawing/2014/main" id="{BA7BA77A-B152-AF44-98A4-2CC59B384E8A}"/>
              </a:ext>
            </a:extLst>
          </p:cNvPr>
          <p:cNvPicPr>
            <a:picLocks noChangeAspect="1"/>
          </p:cNvPicPr>
          <p:nvPr/>
        </p:nvPicPr>
        <p:blipFill rotWithShape="1">
          <a:blip r:embed="rId4"/>
          <a:srcRect l="6311" r="6077" b="3"/>
          <a:stretch/>
        </p:blipFill>
        <p:spPr>
          <a:xfrm>
            <a:off x="7048500" y="365109"/>
            <a:ext cx="4621006" cy="5811838"/>
          </a:xfrm>
          <a:prstGeom prst="rect">
            <a:avLst/>
          </a:prstGeom>
        </p:spPr>
      </p:pic>
    </p:spTree>
    <p:extLst>
      <p:ext uri="{BB962C8B-B14F-4D97-AF65-F5344CB8AC3E}">
        <p14:creationId xmlns:p14="http://schemas.microsoft.com/office/powerpoint/2010/main" val="2954767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3C63B5-BF46-9648-9639-77AC83C894D6}"/>
              </a:ext>
            </a:extLst>
          </p:cNvPr>
          <p:cNvSpPr>
            <a:spLocks noGrp="1"/>
          </p:cNvSpPr>
          <p:nvPr>
            <p:ph type="title"/>
          </p:nvPr>
        </p:nvSpPr>
        <p:spPr/>
        <p:txBody>
          <a:bodyPr/>
          <a:lstStyle/>
          <a:p>
            <a:r>
              <a:rPr lang="en-US" b="1" dirty="0"/>
              <a:t>Variables</a:t>
            </a:r>
            <a:r>
              <a:rPr lang="en-US" dirty="0"/>
              <a:t> </a:t>
            </a:r>
          </a:p>
        </p:txBody>
      </p:sp>
      <p:graphicFrame>
        <p:nvGraphicFramePr>
          <p:cNvPr id="4" name="Table 4">
            <a:extLst>
              <a:ext uri="{FF2B5EF4-FFF2-40B4-BE49-F238E27FC236}">
                <a16:creationId xmlns:a16="http://schemas.microsoft.com/office/drawing/2014/main" id="{DF65F6D1-240F-E748-9B48-55883C537879}"/>
              </a:ext>
            </a:extLst>
          </p:cNvPr>
          <p:cNvGraphicFramePr>
            <a:graphicFrameLocks noGrp="1"/>
          </p:cNvGraphicFramePr>
          <p:nvPr>
            <p:ph idx="1"/>
            <p:extLst>
              <p:ext uri="{D42A27DB-BD31-4B8C-83A1-F6EECF244321}">
                <p14:modId xmlns:p14="http://schemas.microsoft.com/office/powerpoint/2010/main" val="3067651322"/>
              </p:ext>
            </p:extLst>
          </p:nvPr>
        </p:nvGraphicFramePr>
        <p:xfrm>
          <a:off x="1541513" y="2039184"/>
          <a:ext cx="8436127" cy="741486"/>
        </p:xfrm>
        <a:graphic>
          <a:graphicData uri="http://schemas.openxmlformats.org/drawingml/2006/table">
            <a:tbl>
              <a:tblPr firstRow="1" bandRow="1">
                <a:tableStyleId>{93296810-A885-4BE3-A3E7-6D5BEEA58F35}</a:tableStyleId>
              </a:tblPr>
              <a:tblGrid>
                <a:gridCol w="3517537">
                  <a:extLst>
                    <a:ext uri="{9D8B030D-6E8A-4147-A177-3AD203B41FA5}">
                      <a16:colId xmlns:a16="http://schemas.microsoft.com/office/drawing/2014/main" val="1870924393"/>
                    </a:ext>
                  </a:extLst>
                </a:gridCol>
                <a:gridCol w="4918590">
                  <a:extLst>
                    <a:ext uri="{9D8B030D-6E8A-4147-A177-3AD203B41FA5}">
                      <a16:colId xmlns:a16="http://schemas.microsoft.com/office/drawing/2014/main" val="3319102098"/>
                    </a:ext>
                  </a:extLst>
                </a:gridCol>
              </a:tblGrid>
              <a:tr h="370743">
                <a:tc>
                  <a:txBody>
                    <a:bodyPr/>
                    <a:lstStyle/>
                    <a:p>
                      <a:r>
                        <a:rPr lang="en-US" sz="1800" dirty="0"/>
                        <a:t>In older version of JS</a:t>
                      </a:r>
                    </a:p>
                  </a:txBody>
                  <a:tcPr marL="91416" marR="91416" marT="45708" marB="45708"/>
                </a:tc>
                <a:tc>
                  <a:txBody>
                    <a:bodyPr/>
                    <a:lstStyle/>
                    <a:p>
                      <a:r>
                        <a:rPr lang="en-US" sz="1800" dirty="0"/>
                        <a:t>Since ES6 (AKA, ES2015)</a:t>
                      </a:r>
                    </a:p>
                  </a:txBody>
                  <a:tcPr marL="91416" marR="91416" marT="45708" marB="45708"/>
                </a:tc>
                <a:extLst>
                  <a:ext uri="{0D108BD9-81ED-4DB2-BD59-A6C34878D82A}">
                    <a16:rowId xmlns:a16="http://schemas.microsoft.com/office/drawing/2014/main" val="2520243527"/>
                  </a:ext>
                </a:extLst>
              </a:tr>
              <a:tr h="370743">
                <a:tc>
                  <a:txBody>
                    <a:bodyPr/>
                    <a:lstStyle/>
                    <a:p>
                      <a:r>
                        <a:rPr lang="en-US" sz="1800" dirty="0"/>
                        <a:t>var</a:t>
                      </a:r>
                    </a:p>
                  </a:txBody>
                  <a:tcPr marL="91416" marR="91416" marT="45708" marB="45708"/>
                </a:tc>
                <a:tc>
                  <a:txBody>
                    <a:bodyPr/>
                    <a:lstStyle/>
                    <a:p>
                      <a:r>
                        <a:rPr lang="en-US" sz="1800" dirty="0"/>
                        <a:t>let and const</a:t>
                      </a:r>
                    </a:p>
                  </a:txBody>
                  <a:tcPr marL="91416" marR="91416" marT="45708" marB="45708"/>
                </a:tc>
                <a:extLst>
                  <a:ext uri="{0D108BD9-81ED-4DB2-BD59-A6C34878D82A}">
                    <a16:rowId xmlns:a16="http://schemas.microsoft.com/office/drawing/2014/main" val="599997923"/>
                  </a:ext>
                </a:extLst>
              </a:tr>
            </a:tbl>
          </a:graphicData>
        </a:graphic>
      </p:graphicFrame>
      <p:graphicFrame>
        <p:nvGraphicFramePr>
          <p:cNvPr id="6" name="Table 4">
            <a:extLst>
              <a:ext uri="{FF2B5EF4-FFF2-40B4-BE49-F238E27FC236}">
                <a16:creationId xmlns:a16="http://schemas.microsoft.com/office/drawing/2014/main" id="{E4B928BD-5617-0546-B578-FE33A27CCD7C}"/>
              </a:ext>
            </a:extLst>
          </p:cNvPr>
          <p:cNvGraphicFramePr>
            <a:graphicFrameLocks/>
          </p:cNvGraphicFramePr>
          <p:nvPr>
            <p:extLst>
              <p:ext uri="{D42A27DB-BD31-4B8C-83A1-F6EECF244321}">
                <p14:modId xmlns:p14="http://schemas.microsoft.com/office/powerpoint/2010/main" val="3644373061"/>
              </p:ext>
            </p:extLst>
          </p:nvPr>
        </p:nvGraphicFramePr>
        <p:xfrm>
          <a:off x="1541513" y="4572064"/>
          <a:ext cx="8436127" cy="1285119"/>
        </p:xfrm>
        <a:graphic>
          <a:graphicData uri="http://schemas.openxmlformats.org/drawingml/2006/table">
            <a:tbl>
              <a:tblPr firstRow="1" bandRow="1">
                <a:tableStyleId>{7DF18680-E054-41AD-8BC1-D1AEF772440D}</a:tableStyleId>
              </a:tblPr>
              <a:tblGrid>
                <a:gridCol w="4120354">
                  <a:extLst>
                    <a:ext uri="{9D8B030D-6E8A-4147-A177-3AD203B41FA5}">
                      <a16:colId xmlns:a16="http://schemas.microsoft.com/office/drawing/2014/main" val="1870924393"/>
                    </a:ext>
                  </a:extLst>
                </a:gridCol>
                <a:gridCol w="4315773">
                  <a:extLst>
                    <a:ext uri="{9D8B030D-6E8A-4147-A177-3AD203B41FA5}">
                      <a16:colId xmlns:a16="http://schemas.microsoft.com/office/drawing/2014/main" val="3319102098"/>
                    </a:ext>
                  </a:extLst>
                </a:gridCol>
              </a:tblGrid>
              <a:tr h="370743">
                <a:tc>
                  <a:txBody>
                    <a:bodyPr/>
                    <a:lstStyle/>
                    <a:p>
                      <a:r>
                        <a:rPr lang="en-US" sz="1800" dirty="0"/>
                        <a:t>One-line comment</a:t>
                      </a:r>
                    </a:p>
                  </a:txBody>
                  <a:tcPr marL="91416" marR="91416" marT="45708" marB="45708"/>
                </a:tc>
                <a:tc>
                  <a:txBody>
                    <a:bodyPr/>
                    <a:lstStyle/>
                    <a:p>
                      <a:r>
                        <a:rPr lang="en-US" sz="1800" dirty="0"/>
                        <a:t>Comments for multiple lines</a:t>
                      </a:r>
                    </a:p>
                  </a:txBody>
                  <a:tcPr marL="91416" marR="91416" marT="45708" marB="45708"/>
                </a:tc>
                <a:extLst>
                  <a:ext uri="{0D108BD9-81ED-4DB2-BD59-A6C34878D82A}">
                    <a16:rowId xmlns:a16="http://schemas.microsoft.com/office/drawing/2014/main" val="2520243527"/>
                  </a:ext>
                </a:extLst>
              </a:tr>
              <a:tr h="914162">
                <a:tc>
                  <a:txBody>
                    <a:bodyPr/>
                    <a:lstStyle/>
                    <a:p>
                      <a:r>
                        <a:rPr lang="en-US" sz="1800" dirty="0">
                          <a:solidFill>
                            <a:srgbClr val="00B0F0"/>
                          </a:solidFill>
                        </a:rPr>
                        <a:t>//</a:t>
                      </a:r>
                      <a:r>
                        <a:rPr lang="en-US" sz="1800" dirty="0">
                          <a:solidFill>
                            <a:srgbClr val="FF0000"/>
                          </a:solidFill>
                        </a:rPr>
                        <a:t> </a:t>
                      </a:r>
                      <a:r>
                        <a:rPr lang="en-US" sz="1800" dirty="0">
                          <a:solidFill>
                            <a:srgbClr val="00B0F0"/>
                          </a:solidFill>
                        </a:rPr>
                        <a:t>this is a comment</a:t>
                      </a:r>
                    </a:p>
                    <a:p>
                      <a:r>
                        <a:rPr lang="en-US" sz="1800" dirty="0"/>
                        <a:t>let a = 5 ; </a:t>
                      </a:r>
                      <a:r>
                        <a:rPr lang="en-US" sz="1800" dirty="0">
                          <a:solidFill>
                            <a:srgbClr val="00B0F0"/>
                          </a:solidFill>
                        </a:rPr>
                        <a:t>//</a:t>
                      </a:r>
                      <a:r>
                        <a:rPr lang="en-US" sz="1800" dirty="0">
                          <a:solidFill>
                            <a:srgbClr val="FF0000"/>
                          </a:solidFill>
                        </a:rPr>
                        <a:t> </a:t>
                      </a:r>
                      <a:r>
                        <a:rPr lang="en-US" sz="1800" dirty="0">
                          <a:solidFill>
                            <a:srgbClr val="00B0F0"/>
                          </a:solidFill>
                        </a:rPr>
                        <a:t>another comment</a:t>
                      </a:r>
                    </a:p>
                  </a:txBody>
                  <a:tcPr marL="91416" marR="91416" marT="45708" marB="45708"/>
                </a:tc>
                <a:tc>
                  <a:txBody>
                    <a:bodyPr/>
                    <a:lstStyle/>
                    <a:p>
                      <a:r>
                        <a:rPr lang="en-US" sz="1800" dirty="0">
                          <a:solidFill>
                            <a:srgbClr val="00B0F0"/>
                          </a:solidFill>
                        </a:rPr>
                        <a:t>/* Here, we have</a:t>
                      </a:r>
                    </a:p>
                    <a:p>
                      <a:r>
                        <a:rPr lang="en-US" sz="1800" dirty="0">
                          <a:solidFill>
                            <a:srgbClr val="00B0F0"/>
                          </a:solidFill>
                        </a:rPr>
                        <a:t>   a comment over </a:t>
                      </a:r>
                    </a:p>
                    <a:p>
                      <a:r>
                        <a:rPr lang="en-US" sz="1800" dirty="0">
                          <a:solidFill>
                            <a:srgbClr val="00B0F0"/>
                          </a:solidFill>
                        </a:rPr>
                        <a:t>   lines */</a:t>
                      </a:r>
                    </a:p>
                  </a:txBody>
                  <a:tcPr marL="91416" marR="91416" marT="45708" marB="45708"/>
                </a:tc>
                <a:extLst>
                  <a:ext uri="{0D108BD9-81ED-4DB2-BD59-A6C34878D82A}">
                    <a16:rowId xmlns:a16="http://schemas.microsoft.com/office/drawing/2014/main" val="599997923"/>
                  </a:ext>
                </a:extLst>
              </a:tr>
            </a:tbl>
          </a:graphicData>
        </a:graphic>
      </p:graphicFrame>
      <p:sp>
        <p:nvSpPr>
          <p:cNvPr id="3" name="TextBox 2">
            <a:extLst>
              <a:ext uri="{FF2B5EF4-FFF2-40B4-BE49-F238E27FC236}">
                <a16:creationId xmlns:a16="http://schemas.microsoft.com/office/drawing/2014/main" id="{D635A8C1-5F0D-8E45-A047-F5707E69DBF1}"/>
              </a:ext>
            </a:extLst>
          </p:cNvPr>
          <p:cNvSpPr txBox="1"/>
          <p:nvPr/>
        </p:nvSpPr>
        <p:spPr>
          <a:xfrm>
            <a:off x="838200" y="3506170"/>
            <a:ext cx="2514598" cy="535531"/>
          </a:xfrm>
          <a:prstGeom prst="rect">
            <a:avLst/>
          </a:prstGeom>
          <a:noFill/>
        </p:spPr>
        <p:txBody>
          <a:bodyPr wrap="square" rtlCol="0">
            <a:spAutoFit/>
          </a:bodyPr>
          <a:lstStyle/>
          <a:p>
            <a:pPr>
              <a:lnSpc>
                <a:spcPct val="90000"/>
              </a:lnSpc>
            </a:pPr>
            <a:r>
              <a:rPr lang="en-US" sz="3200" dirty="0"/>
              <a:t>Comments</a:t>
            </a:r>
          </a:p>
        </p:txBody>
      </p:sp>
    </p:spTree>
    <p:extLst>
      <p:ext uri="{BB962C8B-B14F-4D97-AF65-F5344CB8AC3E}">
        <p14:creationId xmlns:p14="http://schemas.microsoft.com/office/powerpoint/2010/main" val="1622192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3494" name="Rectangle 8">
            <a:extLst>
              <a:ext uri="{FF2B5EF4-FFF2-40B4-BE49-F238E27FC236}">
                <a16:creationId xmlns:a16="http://schemas.microsoft.com/office/drawing/2014/main" id="{EB517CD8-3106-ED4C-A782-6EF858C5BBD7}"/>
              </a:ext>
            </a:extLst>
          </p:cNvPr>
          <p:cNvSpPr>
            <a:spLocks noGrp="1" noChangeArrowheads="1"/>
          </p:cNvSpPr>
          <p:nvPr>
            <p:ph type="title"/>
          </p:nvPr>
        </p:nvSpPr>
        <p:spPr>
          <a:xfrm>
            <a:off x="4965430" y="629268"/>
            <a:ext cx="6586491" cy="1286160"/>
          </a:xfrm>
        </p:spPr>
        <p:txBody>
          <a:bodyPr vert="horz" lIns="91440" tIns="45720" rIns="91440" bIns="45720" rtlCol="0" anchor="b">
            <a:normAutofit/>
          </a:bodyPr>
          <a:lstStyle/>
          <a:p>
            <a:r>
              <a:rPr lang="en-US" altLang="en-US" dirty="0"/>
              <a:t>Agenda</a:t>
            </a:r>
          </a:p>
        </p:txBody>
      </p:sp>
      <p:pic>
        <p:nvPicPr>
          <p:cNvPr id="2" name="Picture 1">
            <a:extLst>
              <a:ext uri="{FF2B5EF4-FFF2-40B4-BE49-F238E27FC236}">
                <a16:creationId xmlns:a16="http://schemas.microsoft.com/office/drawing/2014/main" id="{FC570021-DF91-D94F-ACD7-BCD4913257AE}"/>
              </a:ext>
            </a:extLst>
          </p:cNvPr>
          <p:cNvPicPr>
            <a:picLocks noChangeAspect="1"/>
          </p:cNvPicPr>
          <p:nvPr/>
        </p:nvPicPr>
        <p:blipFill rotWithShape="1">
          <a:blip r:embed="rId3"/>
          <a:srcRect l="11302" r="3941"/>
          <a:stretch/>
        </p:blipFill>
        <p:spPr>
          <a:xfrm>
            <a:off x="20" y="10"/>
            <a:ext cx="4635571" cy="6857990"/>
          </a:xfrm>
          <a:prstGeom prst="rect">
            <a:avLst/>
          </a:prstGeom>
          <a:effectLst/>
        </p:spPr>
      </p:pic>
      <p:cxnSp>
        <p:nvCxnSpPr>
          <p:cNvPr id="89" name="Straight Connector 88">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3C698C"/>
            </a:solidFill>
          </a:ln>
        </p:spPr>
        <p:style>
          <a:lnRef idx="1">
            <a:schemeClr val="accent1"/>
          </a:lnRef>
          <a:fillRef idx="0">
            <a:schemeClr val="accent1"/>
          </a:fillRef>
          <a:effectRef idx="0">
            <a:schemeClr val="accent1"/>
          </a:effectRef>
          <a:fontRef idx="minor">
            <a:schemeClr val="tx1"/>
          </a:fontRef>
        </p:style>
      </p:cxnSp>
      <p:sp>
        <p:nvSpPr>
          <p:cNvPr id="63490" name="Rectangle 4" hidden="1">
            <a:extLst>
              <a:ext uri="{FF2B5EF4-FFF2-40B4-BE49-F238E27FC236}">
                <a16:creationId xmlns:a16="http://schemas.microsoft.com/office/drawing/2014/main" id="{77FFA9DD-7814-5348-8837-6C0ED7F8FE78}"/>
              </a:ext>
            </a:extLst>
          </p:cNvPr>
          <p:cNvSpPr>
            <a:spLocks noChangeArrowheads="1"/>
          </p:cNvSpPr>
          <p:nvPr/>
        </p:nvSpPr>
        <p:spPr bwMode="auto">
          <a:xfrm>
            <a:off x="1527175" y="0"/>
            <a:ext cx="2057400" cy="6858000"/>
          </a:xfrm>
          <a:prstGeom prst="rect">
            <a:avLst/>
          </a:prstGeom>
          <a:solidFill>
            <a:srgbClr val="CC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GB" altLang="en-US" sz="1800"/>
          </a:p>
        </p:txBody>
      </p:sp>
      <p:pic>
        <p:nvPicPr>
          <p:cNvPr id="63491" name="Picture 5" descr="A black and white logo&#10;&#10;Description automatically generated with low confidence" hidden="1">
            <a:extLst>
              <a:ext uri="{FF2B5EF4-FFF2-40B4-BE49-F238E27FC236}">
                <a16:creationId xmlns:a16="http://schemas.microsoft.com/office/drawing/2014/main" id="{45D4F344-2BA0-814D-BAA5-CEBC38D6F40E}"/>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1828800" y="163513"/>
            <a:ext cx="1447800" cy="411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492" name="Rectangle 6" hidden="1">
            <a:extLst>
              <a:ext uri="{FF2B5EF4-FFF2-40B4-BE49-F238E27FC236}">
                <a16:creationId xmlns:a16="http://schemas.microsoft.com/office/drawing/2014/main" id="{A998052F-87AF-6F4B-B4AF-8100D03275A2}"/>
              </a:ext>
            </a:extLst>
          </p:cNvPr>
          <p:cNvSpPr>
            <a:spLocks noChangeArrowheads="1"/>
          </p:cNvSpPr>
          <p:nvPr/>
        </p:nvSpPr>
        <p:spPr bwMode="auto">
          <a:xfrm>
            <a:off x="1524000" y="6400800"/>
            <a:ext cx="2057400" cy="457200"/>
          </a:xfrm>
          <a:prstGeom prst="rect">
            <a:avLst/>
          </a:prstGeom>
          <a:solidFill>
            <a:schemeClr val="tx2"/>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GB" altLang="en-US" sz="1800"/>
          </a:p>
        </p:txBody>
      </p:sp>
      <p:pic>
        <p:nvPicPr>
          <p:cNvPr id="63493" name="Picture 7" descr="Logo&#10;&#10;Description automatically generated" hidden="1">
            <a:extLst>
              <a:ext uri="{FF2B5EF4-FFF2-40B4-BE49-F238E27FC236}">
                <a16:creationId xmlns:a16="http://schemas.microsoft.com/office/drawing/2014/main" id="{06DC5D6F-74B9-6A45-8A12-0CD5B64DE9DA}"/>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1905000" y="6464300"/>
            <a:ext cx="1295400"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3" name="Diagram 12">
            <a:extLst>
              <a:ext uri="{FF2B5EF4-FFF2-40B4-BE49-F238E27FC236}">
                <a16:creationId xmlns:a16="http://schemas.microsoft.com/office/drawing/2014/main" id="{A9D195B1-F9FC-C44A-8629-D819F3BC8B34}"/>
              </a:ext>
            </a:extLst>
          </p:cNvPr>
          <p:cNvGraphicFramePr/>
          <p:nvPr>
            <p:extLst>
              <p:ext uri="{D42A27DB-BD31-4B8C-83A1-F6EECF244321}">
                <p14:modId xmlns:p14="http://schemas.microsoft.com/office/powerpoint/2010/main" val="2809588139"/>
              </p:ext>
            </p:extLst>
          </p:nvPr>
        </p:nvGraphicFramePr>
        <p:xfrm>
          <a:off x="4965431" y="2438400"/>
          <a:ext cx="6586489" cy="3785419"/>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BB2B1F0-0DD6-4744-9A46-7A344FB48E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E1187E7-804B-E748-9F4A-FC832A14FB64}"/>
              </a:ext>
            </a:extLst>
          </p:cNvPr>
          <p:cNvSpPr>
            <a:spLocks noGrp="1"/>
          </p:cNvSpPr>
          <p:nvPr>
            <p:ph type="title"/>
          </p:nvPr>
        </p:nvSpPr>
        <p:spPr>
          <a:xfrm>
            <a:off x="841248" y="426720"/>
            <a:ext cx="10506456" cy="1919141"/>
          </a:xfrm>
        </p:spPr>
        <p:txBody>
          <a:bodyPr anchor="b">
            <a:normAutofit/>
          </a:bodyPr>
          <a:lstStyle/>
          <a:p>
            <a:r>
              <a:rPr lang="en-US" sz="6000"/>
              <a:t>In .html file</a:t>
            </a:r>
          </a:p>
        </p:txBody>
      </p:sp>
      <p:sp>
        <p:nvSpPr>
          <p:cNvPr id="10" name="Rectangle 9">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2899927"/>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2" name="Rectangle 11">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2776031"/>
            <a:ext cx="1873457" cy="1371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7465BFDF-8B70-F949-A655-9B7EF6E53983}"/>
              </a:ext>
            </a:extLst>
          </p:cNvPr>
          <p:cNvSpPr>
            <a:spLocks noGrp="1"/>
          </p:cNvSpPr>
          <p:nvPr>
            <p:ph idx="1"/>
          </p:nvPr>
        </p:nvSpPr>
        <p:spPr>
          <a:xfrm>
            <a:off x="841248" y="3337269"/>
            <a:ext cx="10509504" cy="2905686"/>
          </a:xfrm>
        </p:spPr>
        <p:txBody>
          <a:bodyPr>
            <a:normAutofit/>
          </a:bodyPr>
          <a:lstStyle/>
          <a:p>
            <a:pPr marL="0" indent="0">
              <a:buNone/>
            </a:pPr>
            <a:r>
              <a:rPr lang="en-US" sz="2200"/>
              <a:t>&lt;script&gt;</a:t>
            </a:r>
          </a:p>
          <a:p>
            <a:pPr marL="0" indent="0">
              <a:buNone/>
            </a:pPr>
            <a:r>
              <a:rPr lang="en-US" sz="2200"/>
              <a:t>	// your JS code goes here</a:t>
            </a:r>
          </a:p>
          <a:p>
            <a:pPr marL="0" indent="0">
              <a:buNone/>
            </a:pPr>
            <a:r>
              <a:rPr lang="en-US" sz="2200"/>
              <a:t>&lt;/script&gt;</a:t>
            </a:r>
          </a:p>
          <a:p>
            <a:pPr marL="0" indent="0">
              <a:buNone/>
            </a:pPr>
            <a:endParaRPr lang="en-US" sz="2200"/>
          </a:p>
        </p:txBody>
      </p:sp>
    </p:spTree>
    <p:extLst>
      <p:ext uri="{BB962C8B-B14F-4D97-AF65-F5344CB8AC3E}">
        <p14:creationId xmlns:p14="http://schemas.microsoft.com/office/powerpoint/2010/main" val="39850868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BB2B1F0-0DD6-4744-9A46-7A344FB48E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E1187E7-804B-E748-9F4A-FC832A14FB64}"/>
              </a:ext>
            </a:extLst>
          </p:cNvPr>
          <p:cNvSpPr>
            <a:spLocks noGrp="1"/>
          </p:cNvSpPr>
          <p:nvPr>
            <p:ph type="title"/>
          </p:nvPr>
        </p:nvSpPr>
        <p:spPr>
          <a:xfrm>
            <a:off x="841248" y="426720"/>
            <a:ext cx="10506456" cy="1919141"/>
          </a:xfrm>
        </p:spPr>
        <p:txBody>
          <a:bodyPr anchor="b">
            <a:normAutofit/>
          </a:bodyPr>
          <a:lstStyle/>
          <a:p>
            <a:r>
              <a:rPr lang="en-US" sz="6000"/>
              <a:t>In external .js file</a:t>
            </a:r>
          </a:p>
        </p:txBody>
      </p:sp>
      <p:sp>
        <p:nvSpPr>
          <p:cNvPr id="10" name="Rectangle 9">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2899927"/>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2" name="Rectangle 11">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2776031"/>
            <a:ext cx="1873457" cy="1371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7465BFDF-8B70-F949-A655-9B7EF6E53983}"/>
              </a:ext>
            </a:extLst>
          </p:cNvPr>
          <p:cNvSpPr>
            <a:spLocks noGrp="1"/>
          </p:cNvSpPr>
          <p:nvPr>
            <p:ph idx="1"/>
          </p:nvPr>
        </p:nvSpPr>
        <p:spPr>
          <a:xfrm>
            <a:off x="841248" y="3337269"/>
            <a:ext cx="10509504" cy="3270874"/>
          </a:xfrm>
        </p:spPr>
        <p:txBody>
          <a:bodyPr>
            <a:normAutofit/>
          </a:bodyPr>
          <a:lstStyle/>
          <a:p>
            <a:pPr>
              <a:buNone/>
            </a:pPr>
            <a:r>
              <a:rPr lang="en-US" sz="1600" dirty="0"/>
              <a:t>Why?</a:t>
            </a:r>
          </a:p>
          <a:p>
            <a:r>
              <a:rPr lang="en-US" sz="1600" dirty="0"/>
              <a:t>If you want to use the same JavaScript on several web pages, consider storing the code in a separate external file.</a:t>
            </a:r>
          </a:p>
          <a:p>
            <a:r>
              <a:rPr lang="en-US" sz="1600" dirty="0"/>
              <a:t>Saving JavaScript in a separate external file will make your web page less cluttered more readable</a:t>
            </a:r>
          </a:p>
          <a:p>
            <a:r>
              <a:rPr lang="en-US" sz="1600" dirty="0"/>
              <a:t>You can then include a reference to the external file on each web page that you want to use the JS.</a:t>
            </a:r>
          </a:p>
          <a:p>
            <a:r>
              <a:rPr lang="en-US" sz="1600" dirty="0"/>
              <a:t>Use the .js extension when naming the file</a:t>
            </a:r>
          </a:p>
          <a:p>
            <a:r>
              <a:rPr lang="en-US" sz="1600" dirty="0"/>
              <a:t>Use following tag to link to the external file:</a:t>
            </a:r>
          </a:p>
          <a:p>
            <a:endParaRPr lang="en-US" sz="1600" dirty="0"/>
          </a:p>
          <a:p>
            <a:pPr>
              <a:spcBef>
                <a:spcPts val="0"/>
              </a:spcBef>
              <a:buNone/>
            </a:pPr>
            <a:r>
              <a:rPr lang="en-US" sz="1600" b="1" dirty="0">
                <a:latin typeface="Arial" panose="020B0604020202020204" pitchFamily="34" charset="0"/>
                <a:cs typeface="Arial" panose="020B0604020202020204" pitchFamily="34" charset="0"/>
              </a:rPr>
              <a:t>	&lt;script type="text/javascript" src="myScript.js" &gt;&lt;/script&gt;</a:t>
            </a:r>
          </a:p>
          <a:p>
            <a:pPr>
              <a:spcBef>
                <a:spcPts val="0"/>
              </a:spcBef>
              <a:buNone/>
            </a:pPr>
            <a:endParaRPr lang="en-US" sz="1600" b="1" dirty="0">
              <a:latin typeface="Arial" panose="020B0604020202020204" pitchFamily="34" charset="0"/>
              <a:cs typeface="Arial" panose="020B0604020202020204" pitchFamily="34" charset="0"/>
            </a:endParaRPr>
          </a:p>
          <a:p>
            <a:pPr>
              <a:spcBef>
                <a:spcPts val="0"/>
              </a:spcBef>
              <a:buNone/>
            </a:pPr>
            <a:r>
              <a:rPr lang="en-US" sz="1600" dirty="0">
                <a:latin typeface="Arial" panose="020B0604020202020204" pitchFamily="34" charset="0"/>
                <a:cs typeface="Arial" panose="020B0604020202020204" pitchFamily="34" charset="0"/>
              </a:rPr>
              <a:t>	</a:t>
            </a:r>
            <a:r>
              <a:rPr lang="en-US" sz="1600" strike="sngStrike" dirty="0">
                <a:latin typeface="Arial" panose="020B0604020202020204" pitchFamily="34" charset="0"/>
                <a:cs typeface="Arial" panose="020B0604020202020204" pitchFamily="34" charset="0"/>
              </a:rPr>
              <a:t>&lt;script type="text/javascript" src="myScript.js"  /&gt;</a:t>
            </a:r>
          </a:p>
          <a:p>
            <a:pPr marL="0" indent="0">
              <a:buNone/>
            </a:pPr>
            <a:endParaRPr lang="en-US" sz="1600" dirty="0"/>
          </a:p>
        </p:txBody>
      </p:sp>
    </p:spTree>
    <p:extLst>
      <p:ext uri="{BB962C8B-B14F-4D97-AF65-F5344CB8AC3E}">
        <p14:creationId xmlns:p14="http://schemas.microsoft.com/office/powerpoint/2010/main" val="12244729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BB2B1F0-0DD6-4744-9A46-7A344FB48E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3472D90-52C9-2F4A-AA19-91EF903455E5}"/>
              </a:ext>
            </a:extLst>
          </p:cNvPr>
          <p:cNvSpPr>
            <a:spLocks noGrp="1"/>
          </p:cNvSpPr>
          <p:nvPr>
            <p:ph type="title"/>
          </p:nvPr>
        </p:nvSpPr>
        <p:spPr>
          <a:xfrm>
            <a:off x="841248" y="426720"/>
            <a:ext cx="10506456" cy="1919141"/>
          </a:xfrm>
        </p:spPr>
        <p:txBody>
          <a:bodyPr anchor="b">
            <a:normAutofit/>
          </a:bodyPr>
          <a:lstStyle/>
          <a:p>
            <a:r>
              <a:rPr lang="en-US" sz="6000"/>
              <a:t>Numbers</a:t>
            </a:r>
          </a:p>
        </p:txBody>
      </p:sp>
      <p:sp>
        <p:nvSpPr>
          <p:cNvPr id="10" name="Rectangle 9">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2899927"/>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2" name="Rectangle 11">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2776031"/>
            <a:ext cx="1873457" cy="1371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48FBBD98-52CD-A048-AD0C-AA334BE6FDED}"/>
              </a:ext>
            </a:extLst>
          </p:cNvPr>
          <p:cNvSpPr>
            <a:spLocks noGrp="1"/>
          </p:cNvSpPr>
          <p:nvPr>
            <p:ph idx="1"/>
          </p:nvPr>
        </p:nvSpPr>
        <p:spPr>
          <a:xfrm>
            <a:off x="841248" y="3337269"/>
            <a:ext cx="10509504" cy="2905686"/>
          </a:xfrm>
        </p:spPr>
        <p:txBody>
          <a:bodyPr>
            <a:normAutofit/>
          </a:bodyPr>
          <a:lstStyle/>
          <a:p>
            <a:pPr>
              <a:buFont typeface="Wingdings" pitchFamily="2" charset="2"/>
              <a:buChar char="Ø"/>
            </a:pPr>
            <a:r>
              <a:rPr lang="en-US" sz="2200"/>
              <a:t>5			//5</a:t>
            </a:r>
          </a:p>
          <a:p>
            <a:pPr>
              <a:buFont typeface="Wingdings" pitchFamily="2" charset="2"/>
              <a:buChar char="Ø"/>
            </a:pPr>
            <a:r>
              <a:rPr lang="en-US" sz="2200"/>
              <a:t>2.1 + 5		//7.1</a:t>
            </a:r>
          </a:p>
          <a:p>
            <a:pPr>
              <a:buFont typeface="Wingdings" pitchFamily="2" charset="2"/>
              <a:buChar char="Ø"/>
            </a:pPr>
            <a:r>
              <a:rPr lang="en-US" sz="2200"/>
              <a:t>2 + 10 -19 +4-90+1	//-92</a:t>
            </a:r>
          </a:p>
          <a:p>
            <a:pPr>
              <a:buFont typeface="Wingdings" pitchFamily="2" charset="2"/>
              <a:buChar char="Ø"/>
            </a:pPr>
            <a:r>
              <a:rPr lang="en-US" sz="2200"/>
              <a:t>(10/5)*4 -20		//-12</a:t>
            </a:r>
          </a:p>
          <a:p>
            <a:pPr>
              <a:buFont typeface="Wingdings" pitchFamily="2" charset="2"/>
              <a:buChar char="Ø"/>
            </a:pPr>
            <a:r>
              <a:rPr lang="en-US" sz="2200"/>
              <a:t>102 % 5		// 2</a:t>
            </a:r>
          </a:p>
        </p:txBody>
      </p:sp>
    </p:spTree>
    <p:extLst>
      <p:ext uri="{BB962C8B-B14F-4D97-AF65-F5344CB8AC3E}">
        <p14:creationId xmlns:p14="http://schemas.microsoft.com/office/powerpoint/2010/main" val="625053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14F248-907B-FF43-B700-1152904EC63B}"/>
              </a:ext>
            </a:extLst>
          </p:cNvPr>
          <p:cNvSpPr>
            <a:spLocks noGrp="1"/>
          </p:cNvSpPr>
          <p:nvPr>
            <p:ph type="title"/>
          </p:nvPr>
        </p:nvSpPr>
        <p:spPr/>
        <p:txBody>
          <a:bodyPr/>
          <a:lstStyle/>
          <a:p>
            <a:r>
              <a:rPr lang="en-US" dirty="0"/>
              <a:t>Comparing numbers</a:t>
            </a:r>
          </a:p>
        </p:txBody>
      </p:sp>
      <p:pic>
        <p:nvPicPr>
          <p:cNvPr id="4" name="Content Placeholder 3">
            <a:extLst>
              <a:ext uri="{FF2B5EF4-FFF2-40B4-BE49-F238E27FC236}">
                <a16:creationId xmlns:a16="http://schemas.microsoft.com/office/drawing/2014/main" id="{C1F32D3A-5ED1-3D4B-9CB7-A6112153C293}"/>
              </a:ext>
            </a:extLst>
          </p:cNvPr>
          <p:cNvPicPr>
            <a:picLocks noGrp="1" noChangeAspect="1"/>
          </p:cNvPicPr>
          <p:nvPr>
            <p:ph idx="1"/>
          </p:nvPr>
        </p:nvPicPr>
        <p:blipFill>
          <a:blip r:embed="rId2"/>
          <a:stretch>
            <a:fillRect/>
          </a:stretch>
        </p:blipFill>
        <p:spPr>
          <a:xfrm>
            <a:off x="1348840" y="1772152"/>
            <a:ext cx="3757687" cy="3313696"/>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5" name="Content Placeholder 2">
            <a:extLst>
              <a:ext uri="{FF2B5EF4-FFF2-40B4-BE49-F238E27FC236}">
                <a16:creationId xmlns:a16="http://schemas.microsoft.com/office/drawing/2014/main" id="{529E8C47-D51F-E44F-B38A-282B85B39533}"/>
              </a:ext>
            </a:extLst>
          </p:cNvPr>
          <p:cNvSpPr txBox="1">
            <a:spLocks/>
          </p:cNvSpPr>
          <p:nvPr/>
        </p:nvSpPr>
        <p:spPr>
          <a:xfrm>
            <a:off x="7085474" y="2371446"/>
            <a:ext cx="3582526" cy="353634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a:buFont typeface="Wingdings" pitchFamily="2" charset="2"/>
              <a:buChar char="Ø"/>
            </a:pPr>
            <a:r>
              <a:rPr lang="en-US" sz="2199" dirty="0"/>
              <a:t>3 &gt; 7		//false</a:t>
            </a:r>
          </a:p>
          <a:p>
            <a:pPr>
              <a:buFont typeface="Wingdings" pitchFamily="2" charset="2"/>
              <a:buChar char="Ø"/>
            </a:pPr>
            <a:r>
              <a:rPr lang="en-US" sz="2199" dirty="0"/>
              <a:t>3 &lt; 7		//true</a:t>
            </a:r>
          </a:p>
          <a:p>
            <a:pPr>
              <a:buFont typeface="Wingdings" pitchFamily="2" charset="2"/>
              <a:buChar char="Ø"/>
            </a:pPr>
            <a:r>
              <a:rPr lang="en-US" sz="2199" dirty="0"/>
              <a:t>3 == 7	//false</a:t>
            </a:r>
          </a:p>
        </p:txBody>
      </p:sp>
      <p:pic>
        <p:nvPicPr>
          <p:cNvPr id="6" name="Picture 5">
            <a:extLst>
              <a:ext uri="{FF2B5EF4-FFF2-40B4-BE49-F238E27FC236}">
                <a16:creationId xmlns:a16="http://schemas.microsoft.com/office/drawing/2014/main" id="{8F8CFA81-DD8B-114F-992D-8E2ED734AE31}"/>
              </a:ext>
            </a:extLst>
          </p:cNvPr>
          <p:cNvPicPr>
            <a:picLocks noChangeAspect="1"/>
          </p:cNvPicPr>
          <p:nvPr/>
        </p:nvPicPr>
        <p:blipFill>
          <a:blip r:embed="rId3"/>
          <a:stretch>
            <a:fillRect/>
          </a:stretch>
        </p:blipFill>
        <p:spPr>
          <a:xfrm>
            <a:off x="2780805" y="5506864"/>
            <a:ext cx="8967722" cy="1351136"/>
          </a:xfrm>
          <a:prstGeom prst="rect">
            <a:avLst/>
          </a:prstGeom>
        </p:spPr>
      </p:pic>
      <p:cxnSp>
        <p:nvCxnSpPr>
          <p:cNvPr id="7" name="Straight Connector 6">
            <a:extLst>
              <a:ext uri="{FF2B5EF4-FFF2-40B4-BE49-F238E27FC236}">
                <a16:creationId xmlns:a16="http://schemas.microsoft.com/office/drawing/2014/main" id="{B267622C-5813-6F49-9330-C6775EC70ABC}"/>
              </a:ext>
            </a:extLst>
          </p:cNvPr>
          <p:cNvCxnSpPr/>
          <p:nvPr/>
        </p:nvCxnSpPr>
        <p:spPr>
          <a:xfrm>
            <a:off x="950026" y="1460665"/>
            <a:ext cx="9717974" cy="0"/>
          </a:xfrm>
          <a:prstGeom prst="line">
            <a:avLst/>
          </a:prstGeom>
          <a:ln w="57150"/>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169828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232B152-3720-4D3B-97ED-45CE5483F1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11BAB570-FF10-4E96-8A3F-FA9804702B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4693698" cy="6858000"/>
          </a:xfrm>
          <a:custGeom>
            <a:avLst/>
            <a:gdLst>
              <a:gd name="connsiteX0" fmla="*/ 0 w 4693698"/>
              <a:gd name="connsiteY0" fmla="*/ 0 h 6858000"/>
              <a:gd name="connsiteX1" fmla="*/ 420914 w 4693698"/>
              <a:gd name="connsiteY1" fmla="*/ 0 h 6858000"/>
              <a:gd name="connsiteX2" fmla="*/ 1582057 w 4693698"/>
              <a:gd name="connsiteY2" fmla="*/ 0 h 6858000"/>
              <a:gd name="connsiteX3" fmla="*/ 4503903 w 4693698"/>
              <a:gd name="connsiteY3" fmla="*/ 0 h 6858000"/>
              <a:gd name="connsiteX4" fmla="*/ 4508943 w 4693698"/>
              <a:gd name="connsiteY4" fmla="*/ 66675 h 6858000"/>
              <a:gd name="connsiteX5" fmla="*/ 4517340 w 4693698"/>
              <a:gd name="connsiteY5" fmla="*/ 122237 h 6858000"/>
              <a:gd name="connsiteX6" fmla="*/ 4527418 w 4693698"/>
              <a:gd name="connsiteY6" fmla="*/ 174625 h 6858000"/>
              <a:gd name="connsiteX7" fmla="*/ 4544214 w 4693698"/>
              <a:gd name="connsiteY7" fmla="*/ 217487 h 6858000"/>
              <a:gd name="connsiteX8" fmla="*/ 4561010 w 4693698"/>
              <a:gd name="connsiteY8" fmla="*/ 260350 h 6858000"/>
              <a:gd name="connsiteX9" fmla="*/ 4581165 w 4693698"/>
              <a:gd name="connsiteY9" fmla="*/ 296862 h 6858000"/>
              <a:gd name="connsiteX10" fmla="*/ 4601320 w 4693698"/>
              <a:gd name="connsiteY10" fmla="*/ 334962 h 6858000"/>
              <a:gd name="connsiteX11" fmla="*/ 4619796 w 4693698"/>
              <a:gd name="connsiteY11" fmla="*/ 369887 h 6858000"/>
              <a:gd name="connsiteX12" fmla="*/ 4638271 w 4693698"/>
              <a:gd name="connsiteY12" fmla="*/ 409575 h 6858000"/>
              <a:gd name="connsiteX13" fmla="*/ 4655067 w 4693698"/>
              <a:gd name="connsiteY13" fmla="*/ 450850 h 6858000"/>
              <a:gd name="connsiteX14" fmla="*/ 4670184 w 4693698"/>
              <a:gd name="connsiteY14" fmla="*/ 496887 h 6858000"/>
              <a:gd name="connsiteX15" fmla="*/ 4681941 w 4693698"/>
              <a:gd name="connsiteY15" fmla="*/ 546100 h 6858000"/>
              <a:gd name="connsiteX16" fmla="*/ 4690339 w 4693698"/>
              <a:gd name="connsiteY16" fmla="*/ 606425 h 6858000"/>
              <a:gd name="connsiteX17" fmla="*/ 4693698 w 4693698"/>
              <a:gd name="connsiteY17" fmla="*/ 673100 h 6858000"/>
              <a:gd name="connsiteX18" fmla="*/ 4690339 w 4693698"/>
              <a:gd name="connsiteY18" fmla="*/ 744537 h 6858000"/>
              <a:gd name="connsiteX19" fmla="*/ 4681941 w 4693698"/>
              <a:gd name="connsiteY19" fmla="*/ 801687 h 6858000"/>
              <a:gd name="connsiteX20" fmla="*/ 4670184 w 4693698"/>
              <a:gd name="connsiteY20" fmla="*/ 854075 h 6858000"/>
              <a:gd name="connsiteX21" fmla="*/ 4655067 w 4693698"/>
              <a:gd name="connsiteY21" fmla="*/ 901700 h 6858000"/>
              <a:gd name="connsiteX22" fmla="*/ 4638271 w 4693698"/>
              <a:gd name="connsiteY22" fmla="*/ 942975 h 6858000"/>
              <a:gd name="connsiteX23" fmla="*/ 4618116 w 4693698"/>
              <a:gd name="connsiteY23" fmla="*/ 981075 h 6858000"/>
              <a:gd name="connsiteX24" fmla="*/ 4597961 w 4693698"/>
              <a:gd name="connsiteY24" fmla="*/ 1017587 h 6858000"/>
              <a:gd name="connsiteX25" fmla="*/ 4577806 w 4693698"/>
              <a:gd name="connsiteY25" fmla="*/ 1055687 h 6858000"/>
              <a:gd name="connsiteX26" fmla="*/ 4559330 w 4693698"/>
              <a:gd name="connsiteY26" fmla="*/ 1095375 h 6858000"/>
              <a:gd name="connsiteX27" fmla="*/ 4540854 w 4693698"/>
              <a:gd name="connsiteY27" fmla="*/ 1136650 h 6858000"/>
              <a:gd name="connsiteX28" fmla="*/ 4525739 w 4693698"/>
              <a:gd name="connsiteY28" fmla="*/ 1182687 h 6858000"/>
              <a:gd name="connsiteX29" fmla="*/ 4515661 w 4693698"/>
              <a:gd name="connsiteY29" fmla="*/ 1235075 h 6858000"/>
              <a:gd name="connsiteX30" fmla="*/ 4505583 w 4693698"/>
              <a:gd name="connsiteY30" fmla="*/ 1295400 h 6858000"/>
              <a:gd name="connsiteX31" fmla="*/ 4503903 w 4693698"/>
              <a:gd name="connsiteY31" fmla="*/ 1363662 h 6858000"/>
              <a:gd name="connsiteX32" fmla="*/ 4505583 w 4693698"/>
              <a:gd name="connsiteY32" fmla="*/ 1431925 h 6858000"/>
              <a:gd name="connsiteX33" fmla="*/ 4515661 w 4693698"/>
              <a:gd name="connsiteY33" fmla="*/ 1492250 h 6858000"/>
              <a:gd name="connsiteX34" fmla="*/ 4525739 w 4693698"/>
              <a:gd name="connsiteY34" fmla="*/ 1544637 h 6858000"/>
              <a:gd name="connsiteX35" fmla="*/ 4540854 w 4693698"/>
              <a:gd name="connsiteY35" fmla="*/ 1589087 h 6858000"/>
              <a:gd name="connsiteX36" fmla="*/ 4559330 w 4693698"/>
              <a:gd name="connsiteY36" fmla="*/ 1631950 h 6858000"/>
              <a:gd name="connsiteX37" fmla="*/ 4577806 w 4693698"/>
              <a:gd name="connsiteY37" fmla="*/ 1671637 h 6858000"/>
              <a:gd name="connsiteX38" fmla="*/ 4597961 w 4693698"/>
              <a:gd name="connsiteY38" fmla="*/ 1708150 h 6858000"/>
              <a:gd name="connsiteX39" fmla="*/ 4618116 w 4693698"/>
              <a:gd name="connsiteY39" fmla="*/ 1743075 h 6858000"/>
              <a:gd name="connsiteX40" fmla="*/ 4638271 w 4693698"/>
              <a:gd name="connsiteY40" fmla="*/ 1782762 h 6858000"/>
              <a:gd name="connsiteX41" fmla="*/ 4655067 w 4693698"/>
              <a:gd name="connsiteY41" fmla="*/ 1824037 h 6858000"/>
              <a:gd name="connsiteX42" fmla="*/ 4670184 w 4693698"/>
              <a:gd name="connsiteY42" fmla="*/ 1870075 h 6858000"/>
              <a:gd name="connsiteX43" fmla="*/ 4681941 w 4693698"/>
              <a:gd name="connsiteY43" fmla="*/ 1922462 h 6858000"/>
              <a:gd name="connsiteX44" fmla="*/ 4690339 w 4693698"/>
              <a:gd name="connsiteY44" fmla="*/ 1982787 h 6858000"/>
              <a:gd name="connsiteX45" fmla="*/ 4693698 w 4693698"/>
              <a:gd name="connsiteY45" fmla="*/ 2051050 h 6858000"/>
              <a:gd name="connsiteX46" fmla="*/ 4690339 w 4693698"/>
              <a:gd name="connsiteY46" fmla="*/ 2119312 h 6858000"/>
              <a:gd name="connsiteX47" fmla="*/ 4681941 w 4693698"/>
              <a:gd name="connsiteY47" fmla="*/ 2179637 h 6858000"/>
              <a:gd name="connsiteX48" fmla="*/ 4670184 w 4693698"/>
              <a:gd name="connsiteY48" fmla="*/ 2232025 h 6858000"/>
              <a:gd name="connsiteX49" fmla="*/ 4655067 w 4693698"/>
              <a:gd name="connsiteY49" fmla="*/ 2278062 h 6858000"/>
              <a:gd name="connsiteX50" fmla="*/ 4638271 w 4693698"/>
              <a:gd name="connsiteY50" fmla="*/ 2319337 h 6858000"/>
              <a:gd name="connsiteX51" fmla="*/ 4618116 w 4693698"/>
              <a:gd name="connsiteY51" fmla="*/ 2359025 h 6858000"/>
              <a:gd name="connsiteX52" fmla="*/ 4597961 w 4693698"/>
              <a:gd name="connsiteY52" fmla="*/ 2395537 h 6858000"/>
              <a:gd name="connsiteX53" fmla="*/ 4577806 w 4693698"/>
              <a:gd name="connsiteY53" fmla="*/ 2433637 h 6858000"/>
              <a:gd name="connsiteX54" fmla="*/ 4559330 w 4693698"/>
              <a:gd name="connsiteY54" fmla="*/ 2471737 h 6858000"/>
              <a:gd name="connsiteX55" fmla="*/ 4540854 w 4693698"/>
              <a:gd name="connsiteY55" fmla="*/ 2513012 h 6858000"/>
              <a:gd name="connsiteX56" fmla="*/ 4525739 w 4693698"/>
              <a:gd name="connsiteY56" fmla="*/ 2560637 h 6858000"/>
              <a:gd name="connsiteX57" fmla="*/ 4515661 w 4693698"/>
              <a:gd name="connsiteY57" fmla="*/ 2613025 h 6858000"/>
              <a:gd name="connsiteX58" fmla="*/ 4505583 w 4693698"/>
              <a:gd name="connsiteY58" fmla="*/ 2671762 h 6858000"/>
              <a:gd name="connsiteX59" fmla="*/ 4503903 w 4693698"/>
              <a:gd name="connsiteY59" fmla="*/ 2741612 h 6858000"/>
              <a:gd name="connsiteX60" fmla="*/ 4505583 w 4693698"/>
              <a:gd name="connsiteY60" fmla="*/ 2809875 h 6858000"/>
              <a:gd name="connsiteX61" fmla="*/ 4515661 w 4693698"/>
              <a:gd name="connsiteY61" fmla="*/ 2868612 h 6858000"/>
              <a:gd name="connsiteX62" fmla="*/ 4525739 w 4693698"/>
              <a:gd name="connsiteY62" fmla="*/ 2922587 h 6858000"/>
              <a:gd name="connsiteX63" fmla="*/ 4540854 w 4693698"/>
              <a:gd name="connsiteY63" fmla="*/ 2967037 h 6858000"/>
              <a:gd name="connsiteX64" fmla="*/ 4559330 w 4693698"/>
              <a:gd name="connsiteY64" fmla="*/ 3009900 h 6858000"/>
              <a:gd name="connsiteX65" fmla="*/ 4577806 w 4693698"/>
              <a:gd name="connsiteY65" fmla="*/ 3046412 h 6858000"/>
              <a:gd name="connsiteX66" fmla="*/ 4597961 w 4693698"/>
              <a:gd name="connsiteY66" fmla="*/ 3084512 h 6858000"/>
              <a:gd name="connsiteX67" fmla="*/ 4618116 w 4693698"/>
              <a:gd name="connsiteY67" fmla="*/ 3121025 h 6858000"/>
              <a:gd name="connsiteX68" fmla="*/ 4638271 w 4693698"/>
              <a:gd name="connsiteY68" fmla="*/ 3160712 h 6858000"/>
              <a:gd name="connsiteX69" fmla="*/ 4655067 w 4693698"/>
              <a:gd name="connsiteY69" fmla="*/ 3201987 h 6858000"/>
              <a:gd name="connsiteX70" fmla="*/ 4670184 w 4693698"/>
              <a:gd name="connsiteY70" fmla="*/ 3248025 h 6858000"/>
              <a:gd name="connsiteX71" fmla="*/ 4681941 w 4693698"/>
              <a:gd name="connsiteY71" fmla="*/ 3300412 h 6858000"/>
              <a:gd name="connsiteX72" fmla="*/ 4690339 w 4693698"/>
              <a:gd name="connsiteY72" fmla="*/ 3360737 h 6858000"/>
              <a:gd name="connsiteX73" fmla="*/ 4693698 w 4693698"/>
              <a:gd name="connsiteY73" fmla="*/ 3427412 h 6858000"/>
              <a:gd name="connsiteX74" fmla="*/ 4690339 w 4693698"/>
              <a:gd name="connsiteY74" fmla="*/ 3497262 h 6858000"/>
              <a:gd name="connsiteX75" fmla="*/ 4681941 w 4693698"/>
              <a:gd name="connsiteY75" fmla="*/ 3557587 h 6858000"/>
              <a:gd name="connsiteX76" fmla="*/ 4670184 w 4693698"/>
              <a:gd name="connsiteY76" fmla="*/ 3609975 h 6858000"/>
              <a:gd name="connsiteX77" fmla="*/ 4655067 w 4693698"/>
              <a:gd name="connsiteY77" fmla="*/ 3656012 h 6858000"/>
              <a:gd name="connsiteX78" fmla="*/ 4638271 w 4693698"/>
              <a:gd name="connsiteY78" fmla="*/ 3697287 h 6858000"/>
              <a:gd name="connsiteX79" fmla="*/ 4618116 w 4693698"/>
              <a:gd name="connsiteY79" fmla="*/ 3736975 h 6858000"/>
              <a:gd name="connsiteX80" fmla="*/ 4577806 w 4693698"/>
              <a:gd name="connsiteY80" fmla="*/ 3811587 h 6858000"/>
              <a:gd name="connsiteX81" fmla="*/ 4559330 w 4693698"/>
              <a:gd name="connsiteY81" fmla="*/ 3848100 h 6858000"/>
              <a:gd name="connsiteX82" fmla="*/ 4540854 w 4693698"/>
              <a:gd name="connsiteY82" fmla="*/ 3890962 h 6858000"/>
              <a:gd name="connsiteX83" fmla="*/ 4525739 w 4693698"/>
              <a:gd name="connsiteY83" fmla="*/ 3935412 h 6858000"/>
              <a:gd name="connsiteX84" fmla="*/ 4515661 w 4693698"/>
              <a:gd name="connsiteY84" fmla="*/ 3987800 h 6858000"/>
              <a:gd name="connsiteX85" fmla="*/ 4505583 w 4693698"/>
              <a:gd name="connsiteY85" fmla="*/ 4048125 h 6858000"/>
              <a:gd name="connsiteX86" fmla="*/ 4503903 w 4693698"/>
              <a:gd name="connsiteY86" fmla="*/ 4116387 h 6858000"/>
              <a:gd name="connsiteX87" fmla="*/ 4505583 w 4693698"/>
              <a:gd name="connsiteY87" fmla="*/ 4186237 h 6858000"/>
              <a:gd name="connsiteX88" fmla="*/ 4515661 w 4693698"/>
              <a:gd name="connsiteY88" fmla="*/ 4244975 h 6858000"/>
              <a:gd name="connsiteX89" fmla="*/ 4525739 w 4693698"/>
              <a:gd name="connsiteY89" fmla="*/ 4297362 h 6858000"/>
              <a:gd name="connsiteX90" fmla="*/ 4540854 w 4693698"/>
              <a:gd name="connsiteY90" fmla="*/ 4343400 h 6858000"/>
              <a:gd name="connsiteX91" fmla="*/ 4559330 w 4693698"/>
              <a:gd name="connsiteY91" fmla="*/ 4386262 h 6858000"/>
              <a:gd name="connsiteX92" fmla="*/ 4577806 w 4693698"/>
              <a:gd name="connsiteY92" fmla="*/ 4424362 h 6858000"/>
              <a:gd name="connsiteX93" fmla="*/ 4618116 w 4693698"/>
              <a:gd name="connsiteY93" fmla="*/ 4498975 h 6858000"/>
              <a:gd name="connsiteX94" fmla="*/ 4638271 w 4693698"/>
              <a:gd name="connsiteY94" fmla="*/ 4537075 h 6858000"/>
              <a:gd name="connsiteX95" fmla="*/ 4655067 w 4693698"/>
              <a:gd name="connsiteY95" fmla="*/ 4579937 h 6858000"/>
              <a:gd name="connsiteX96" fmla="*/ 4670184 w 4693698"/>
              <a:gd name="connsiteY96" fmla="*/ 4625975 h 6858000"/>
              <a:gd name="connsiteX97" fmla="*/ 4681941 w 4693698"/>
              <a:gd name="connsiteY97" fmla="*/ 4678362 h 6858000"/>
              <a:gd name="connsiteX98" fmla="*/ 4690339 w 4693698"/>
              <a:gd name="connsiteY98" fmla="*/ 4738687 h 6858000"/>
              <a:gd name="connsiteX99" fmla="*/ 4693698 w 4693698"/>
              <a:gd name="connsiteY99" fmla="*/ 4806950 h 6858000"/>
              <a:gd name="connsiteX100" fmla="*/ 4690339 w 4693698"/>
              <a:gd name="connsiteY100" fmla="*/ 4875212 h 6858000"/>
              <a:gd name="connsiteX101" fmla="*/ 4681941 w 4693698"/>
              <a:gd name="connsiteY101" fmla="*/ 4935537 h 6858000"/>
              <a:gd name="connsiteX102" fmla="*/ 4670184 w 4693698"/>
              <a:gd name="connsiteY102" fmla="*/ 4987925 h 6858000"/>
              <a:gd name="connsiteX103" fmla="*/ 4655067 w 4693698"/>
              <a:gd name="connsiteY103" fmla="*/ 5033962 h 6858000"/>
              <a:gd name="connsiteX104" fmla="*/ 4638271 w 4693698"/>
              <a:gd name="connsiteY104" fmla="*/ 5075237 h 6858000"/>
              <a:gd name="connsiteX105" fmla="*/ 4618116 w 4693698"/>
              <a:gd name="connsiteY105" fmla="*/ 5114925 h 6858000"/>
              <a:gd name="connsiteX106" fmla="*/ 4597961 w 4693698"/>
              <a:gd name="connsiteY106" fmla="*/ 5149850 h 6858000"/>
              <a:gd name="connsiteX107" fmla="*/ 4577806 w 4693698"/>
              <a:gd name="connsiteY107" fmla="*/ 5186362 h 6858000"/>
              <a:gd name="connsiteX108" fmla="*/ 4559330 w 4693698"/>
              <a:gd name="connsiteY108" fmla="*/ 5226050 h 6858000"/>
              <a:gd name="connsiteX109" fmla="*/ 4540854 w 4693698"/>
              <a:gd name="connsiteY109" fmla="*/ 5268912 h 6858000"/>
              <a:gd name="connsiteX110" fmla="*/ 4525739 w 4693698"/>
              <a:gd name="connsiteY110" fmla="*/ 5313362 h 6858000"/>
              <a:gd name="connsiteX111" fmla="*/ 4515661 w 4693698"/>
              <a:gd name="connsiteY111" fmla="*/ 5365750 h 6858000"/>
              <a:gd name="connsiteX112" fmla="*/ 4505583 w 4693698"/>
              <a:gd name="connsiteY112" fmla="*/ 5426075 h 6858000"/>
              <a:gd name="connsiteX113" fmla="*/ 4503903 w 4693698"/>
              <a:gd name="connsiteY113" fmla="*/ 5494337 h 6858000"/>
              <a:gd name="connsiteX114" fmla="*/ 4505583 w 4693698"/>
              <a:gd name="connsiteY114" fmla="*/ 5562600 h 6858000"/>
              <a:gd name="connsiteX115" fmla="*/ 4515661 w 4693698"/>
              <a:gd name="connsiteY115" fmla="*/ 5622925 h 6858000"/>
              <a:gd name="connsiteX116" fmla="*/ 4525739 w 4693698"/>
              <a:gd name="connsiteY116" fmla="*/ 5675312 h 6858000"/>
              <a:gd name="connsiteX117" fmla="*/ 4540854 w 4693698"/>
              <a:gd name="connsiteY117" fmla="*/ 5721350 h 6858000"/>
              <a:gd name="connsiteX118" fmla="*/ 4559330 w 4693698"/>
              <a:gd name="connsiteY118" fmla="*/ 5762625 h 6858000"/>
              <a:gd name="connsiteX119" fmla="*/ 4577806 w 4693698"/>
              <a:gd name="connsiteY119" fmla="*/ 5802312 h 6858000"/>
              <a:gd name="connsiteX120" fmla="*/ 4597961 w 4693698"/>
              <a:gd name="connsiteY120" fmla="*/ 5840412 h 6858000"/>
              <a:gd name="connsiteX121" fmla="*/ 4618116 w 4693698"/>
              <a:gd name="connsiteY121" fmla="*/ 5876925 h 6858000"/>
              <a:gd name="connsiteX122" fmla="*/ 4638271 w 4693698"/>
              <a:gd name="connsiteY122" fmla="*/ 5915025 h 6858000"/>
              <a:gd name="connsiteX123" fmla="*/ 4655067 w 4693698"/>
              <a:gd name="connsiteY123" fmla="*/ 5956300 h 6858000"/>
              <a:gd name="connsiteX124" fmla="*/ 4670184 w 4693698"/>
              <a:gd name="connsiteY124" fmla="*/ 6003925 h 6858000"/>
              <a:gd name="connsiteX125" fmla="*/ 4681941 w 4693698"/>
              <a:gd name="connsiteY125" fmla="*/ 6056312 h 6858000"/>
              <a:gd name="connsiteX126" fmla="*/ 4690339 w 4693698"/>
              <a:gd name="connsiteY126" fmla="*/ 6113462 h 6858000"/>
              <a:gd name="connsiteX127" fmla="*/ 4693698 w 4693698"/>
              <a:gd name="connsiteY127" fmla="*/ 6183312 h 6858000"/>
              <a:gd name="connsiteX128" fmla="*/ 4690339 w 4693698"/>
              <a:gd name="connsiteY128" fmla="*/ 6251575 h 6858000"/>
              <a:gd name="connsiteX129" fmla="*/ 4681941 w 4693698"/>
              <a:gd name="connsiteY129" fmla="*/ 6311900 h 6858000"/>
              <a:gd name="connsiteX130" fmla="*/ 4670184 w 4693698"/>
              <a:gd name="connsiteY130" fmla="*/ 6361112 h 6858000"/>
              <a:gd name="connsiteX131" fmla="*/ 4655067 w 4693698"/>
              <a:gd name="connsiteY131" fmla="*/ 6407150 h 6858000"/>
              <a:gd name="connsiteX132" fmla="*/ 4638271 w 4693698"/>
              <a:gd name="connsiteY132" fmla="*/ 6448425 h 6858000"/>
              <a:gd name="connsiteX133" fmla="*/ 4619796 w 4693698"/>
              <a:gd name="connsiteY133" fmla="*/ 6488112 h 6858000"/>
              <a:gd name="connsiteX134" fmla="*/ 4601320 w 4693698"/>
              <a:gd name="connsiteY134" fmla="*/ 6523037 h 6858000"/>
              <a:gd name="connsiteX135" fmla="*/ 4581165 w 4693698"/>
              <a:gd name="connsiteY135" fmla="*/ 6561137 h 6858000"/>
              <a:gd name="connsiteX136" fmla="*/ 4561010 w 4693698"/>
              <a:gd name="connsiteY136" fmla="*/ 6597650 h 6858000"/>
              <a:gd name="connsiteX137" fmla="*/ 4544214 w 4693698"/>
              <a:gd name="connsiteY137" fmla="*/ 6640512 h 6858000"/>
              <a:gd name="connsiteX138" fmla="*/ 4527418 w 4693698"/>
              <a:gd name="connsiteY138" fmla="*/ 6683375 h 6858000"/>
              <a:gd name="connsiteX139" fmla="*/ 4517340 w 4693698"/>
              <a:gd name="connsiteY139" fmla="*/ 6735762 h 6858000"/>
              <a:gd name="connsiteX140" fmla="*/ 4508943 w 4693698"/>
              <a:gd name="connsiteY140" fmla="*/ 6791325 h 6858000"/>
              <a:gd name="connsiteX141" fmla="*/ 4503903 w 4693698"/>
              <a:gd name="connsiteY141" fmla="*/ 6858000 h 6858000"/>
              <a:gd name="connsiteX142" fmla="*/ 1582057 w 4693698"/>
              <a:gd name="connsiteY142" fmla="*/ 6858000 h 6858000"/>
              <a:gd name="connsiteX143" fmla="*/ 420914 w 4693698"/>
              <a:gd name="connsiteY143" fmla="*/ 6858000 h 6858000"/>
              <a:gd name="connsiteX144" fmla="*/ 0 w 4693698"/>
              <a:gd name="connsiteY14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4693698" h="6858000">
                <a:moveTo>
                  <a:pt x="0" y="0"/>
                </a:moveTo>
                <a:lnTo>
                  <a:pt x="420914" y="0"/>
                </a:lnTo>
                <a:lnTo>
                  <a:pt x="1582057" y="0"/>
                </a:lnTo>
                <a:lnTo>
                  <a:pt x="4503903" y="0"/>
                </a:lnTo>
                <a:lnTo>
                  <a:pt x="4508943" y="66675"/>
                </a:lnTo>
                <a:lnTo>
                  <a:pt x="4517340" y="122237"/>
                </a:lnTo>
                <a:lnTo>
                  <a:pt x="4527418" y="174625"/>
                </a:lnTo>
                <a:lnTo>
                  <a:pt x="4544214" y="217487"/>
                </a:lnTo>
                <a:lnTo>
                  <a:pt x="4561010" y="260350"/>
                </a:lnTo>
                <a:lnTo>
                  <a:pt x="4581165" y="296862"/>
                </a:lnTo>
                <a:lnTo>
                  <a:pt x="4601320" y="334962"/>
                </a:lnTo>
                <a:lnTo>
                  <a:pt x="4619796" y="369887"/>
                </a:lnTo>
                <a:lnTo>
                  <a:pt x="4638271" y="409575"/>
                </a:lnTo>
                <a:lnTo>
                  <a:pt x="4655067" y="450850"/>
                </a:lnTo>
                <a:lnTo>
                  <a:pt x="4670184" y="496887"/>
                </a:lnTo>
                <a:lnTo>
                  <a:pt x="4681941" y="546100"/>
                </a:lnTo>
                <a:lnTo>
                  <a:pt x="4690339" y="606425"/>
                </a:lnTo>
                <a:lnTo>
                  <a:pt x="4693698" y="673100"/>
                </a:lnTo>
                <a:lnTo>
                  <a:pt x="4690339" y="744537"/>
                </a:lnTo>
                <a:lnTo>
                  <a:pt x="4681941" y="801687"/>
                </a:lnTo>
                <a:lnTo>
                  <a:pt x="4670184" y="854075"/>
                </a:lnTo>
                <a:lnTo>
                  <a:pt x="4655067" y="901700"/>
                </a:lnTo>
                <a:lnTo>
                  <a:pt x="4638271" y="942975"/>
                </a:lnTo>
                <a:lnTo>
                  <a:pt x="4618116" y="981075"/>
                </a:lnTo>
                <a:lnTo>
                  <a:pt x="4597961" y="1017587"/>
                </a:lnTo>
                <a:lnTo>
                  <a:pt x="4577806" y="1055687"/>
                </a:lnTo>
                <a:lnTo>
                  <a:pt x="4559330" y="1095375"/>
                </a:lnTo>
                <a:lnTo>
                  <a:pt x="4540854" y="1136650"/>
                </a:lnTo>
                <a:lnTo>
                  <a:pt x="4525739" y="1182687"/>
                </a:lnTo>
                <a:lnTo>
                  <a:pt x="4515661" y="1235075"/>
                </a:lnTo>
                <a:lnTo>
                  <a:pt x="4505583" y="1295400"/>
                </a:lnTo>
                <a:lnTo>
                  <a:pt x="4503903" y="1363662"/>
                </a:lnTo>
                <a:lnTo>
                  <a:pt x="4505583" y="1431925"/>
                </a:lnTo>
                <a:lnTo>
                  <a:pt x="4515661" y="1492250"/>
                </a:lnTo>
                <a:lnTo>
                  <a:pt x="4525739" y="1544637"/>
                </a:lnTo>
                <a:lnTo>
                  <a:pt x="4540854" y="1589087"/>
                </a:lnTo>
                <a:lnTo>
                  <a:pt x="4559330" y="1631950"/>
                </a:lnTo>
                <a:lnTo>
                  <a:pt x="4577806" y="1671637"/>
                </a:lnTo>
                <a:lnTo>
                  <a:pt x="4597961" y="1708150"/>
                </a:lnTo>
                <a:lnTo>
                  <a:pt x="4618116" y="1743075"/>
                </a:lnTo>
                <a:lnTo>
                  <a:pt x="4638271" y="1782762"/>
                </a:lnTo>
                <a:lnTo>
                  <a:pt x="4655067" y="1824037"/>
                </a:lnTo>
                <a:lnTo>
                  <a:pt x="4670184" y="1870075"/>
                </a:lnTo>
                <a:lnTo>
                  <a:pt x="4681941" y="1922462"/>
                </a:lnTo>
                <a:lnTo>
                  <a:pt x="4690339" y="1982787"/>
                </a:lnTo>
                <a:lnTo>
                  <a:pt x="4693698" y="2051050"/>
                </a:lnTo>
                <a:lnTo>
                  <a:pt x="4690339" y="2119312"/>
                </a:lnTo>
                <a:lnTo>
                  <a:pt x="4681941" y="2179637"/>
                </a:lnTo>
                <a:lnTo>
                  <a:pt x="4670184" y="2232025"/>
                </a:lnTo>
                <a:lnTo>
                  <a:pt x="4655067" y="2278062"/>
                </a:lnTo>
                <a:lnTo>
                  <a:pt x="4638271" y="2319337"/>
                </a:lnTo>
                <a:lnTo>
                  <a:pt x="4618116" y="2359025"/>
                </a:lnTo>
                <a:lnTo>
                  <a:pt x="4597961" y="2395537"/>
                </a:lnTo>
                <a:lnTo>
                  <a:pt x="4577806" y="2433637"/>
                </a:lnTo>
                <a:lnTo>
                  <a:pt x="4559330" y="2471737"/>
                </a:lnTo>
                <a:lnTo>
                  <a:pt x="4540854" y="2513012"/>
                </a:lnTo>
                <a:lnTo>
                  <a:pt x="4525739" y="2560637"/>
                </a:lnTo>
                <a:lnTo>
                  <a:pt x="4515661" y="2613025"/>
                </a:lnTo>
                <a:lnTo>
                  <a:pt x="4505583" y="2671762"/>
                </a:lnTo>
                <a:lnTo>
                  <a:pt x="4503903" y="2741612"/>
                </a:lnTo>
                <a:lnTo>
                  <a:pt x="4505583" y="2809875"/>
                </a:lnTo>
                <a:lnTo>
                  <a:pt x="4515661" y="2868612"/>
                </a:lnTo>
                <a:lnTo>
                  <a:pt x="4525739" y="2922587"/>
                </a:lnTo>
                <a:lnTo>
                  <a:pt x="4540854" y="2967037"/>
                </a:lnTo>
                <a:lnTo>
                  <a:pt x="4559330" y="3009900"/>
                </a:lnTo>
                <a:lnTo>
                  <a:pt x="4577806" y="3046412"/>
                </a:lnTo>
                <a:lnTo>
                  <a:pt x="4597961" y="3084512"/>
                </a:lnTo>
                <a:lnTo>
                  <a:pt x="4618116" y="3121025"/>
                </a:lnTo>
                <a:lnTo>
                  <a:pt x="4638271" y="3160712"/>
                </a:lnTo>
                <a:lnTo>
                  <a:pt x="4655067" y="3201987"/>
                </a:lnTo>
                <a:lnTo>
                  <a:pt x="4670184" y="3248025"/>
                </a:lnTo>
                <a:lnTo>
                  <a:pt x="4681941" y="3300412"/>
                </a:lnTo>
                <a:lnTo>
                  <a:pt x="4690339" y="3360737"/>
                </a:lnTo>
                <a:lnTo>
                  <a:pt x="4693698" y="3427412"/>
                </a:lnTo>
                <a:lnTo>
                  <a:pt x="4690339" y="3497262"/>
                </a:lnTo>
                <a:lnTo>
                  <a:pt x="4681941" y="3557587"/>
                </a:lnTo>
                <a:lnTo>
                  <a:pt x="4670184" y="3609975"/>
                </a:lnTo>
                <a:lnTo>
                  <a:pt x="4655067" y="3656012"/>
                </a:lnTo>
                <a:lnTo>
                  <a:pt x="4638271" y="3697287"/>
                </a:lnTo>
                <a:lnTo>
                  <a:pt x="4618116" y="3736975"/>
                </a:lnTo>
                <a:lnTo>
                  <a:pt x="4577806" y="3811587"/>
                </a:lnTo>
                <a:lnTo>
                  <a:pt x="4559330" y="3848100"/>
                </a:lnTo>
                <a:lnTo>
                  <a:pt x="4540854" y="3890962"/>
                </a:lnTo>
                <a:lnTo>
                  <a:pt x="4525739" y="3935412"/>
                </a:lnTo>
                <a:lnTo>
                  <a:pt x="4515661" y="3987800"/>
                </a:lnTo>
                <a:lnTo>
                  <a:pt x="4505583" y="4048125"/>
                </a:lnTo>
                <a:lnTo>
                  <a:pt x="4503903" y="4116387"/>
                </a:lnTo>
                <a:lnTo>
                  <a:pt x="4505583" y="4186237"/>
                </a:lnTo>
                <a:lnTo>
                  <a:pt x="4515661" y="4244975"/>
                </a:lnTo>
                <a:lnTo>
                  <a:pt x="4525739" y="4297362"/>
                </a:lnTo>
                <a:lnTo>
                  <a:pt x="4540854" y="4343400"/>
                </a:lnTo>
                <a:lnTo>
                  <a:pt x="4559330" y="4386262"/>
                </a:lnTo>
                <a:lnTo>
                  <a:pt x="4577806" y="4424362"/>
                </a:lnTo>
                <a:lnTo>
                  <a:pt x="4618116" y="4498975"/>
                </a:lnTo>
                <a:lnTo>
                  <a:pt x="4638271" y="4537075"/>
                </a:lnTo>
                <a:lnTo>
                  <a:pt x="4655067" y="4579937"/>
                </a:lnTo>
                <a:lnTo>
                  <a:pt x="4670184" y="4625975"/>
                </a:lnTo>
                <a:lnTo>
                  <a:pt x="4681941" y="4678362"/>
                </a:lnTo>
                <a:lnTo>
                  <a:pt x="4690339" y="4738687"/>
                </a:lnTo>
                <a:lnTo>
                  <a:pt x="4693698" y="4806950"/>
                </a:lnTo>
                <a:lnTo>
                  <a:pt x="4690339" y="4875212"/>
                </a:lnTo>
                <a:lnTo>
                  <a:pt x="4681941" y="4935537"/>
                </a:lnTo>
                <a:lnTo>
                  <a:pt x="4670184" y="4987925"/>
                </a:lnTo>
                <a:lnTo>
                  <a:pt x="4655067" y="5033962"/>
                </a:lnTo>
                <a:lnTo>
                  <a:pt x="4638271" y="5075237"/>
                </a:lnTo>
                <a:lnTo>
                  <a:pt x="4618116" y="5114925"/>
                </a:lnTo>
                <a:lnTo>
                  <a:pt x="4597961" y="5149850"/>
                </a:lnTo>
                <a:lnTo>
                  <a:pt x="4577806" y="5186362"/>
                </a:lnTo>
                <a:lnTo>
                  <a:pt x="4559330" y="5226050"/>
                </a:lnTo>
                <a:lnTo>
                  <a:pt x="4540854" y="5268912"/>
                </a:lnTo>
                <a:lnTo>
                  <a:pt x="4525739" y="5313362"/>
                </a:lnTo>
                <a:lnTo>
                  <a:pt x="4515661" y="5365750"/>
                </a:lnTo>
                <a:lnTo>
                  <a:pt x="4505583" y="5426075"/>
                </a:lnTo>
                <a:lnTo>
                  <a:pt x="4503903" y="5494337"/>
                </a:lnTo>
                <a:lnTo>
                  <a:pt x="4505583" y="5562600"/>
                </a:lnTo>
                <a:lnTo>
                  <a:pt x="4515661" y="5622925"/>
                </a:lnTo>
                <a:lnTo>
                  <a:pt x="4525739" y="5675312"/>
                </a:lnTo>
                <a:lnTo>
                  <a:pt x="4540854" y="5721350"/>
                </a:lnTo>
                <a:lnTo>
                  <a:pt x="4559330" y="5762625"/>
                </a:lnTo>
                <a:lnTo>
                  <a:pt x="4577806" y="5802312"/>
                </a:lnTo>
                <a:lnTo>
                  <a:pt x="4597961" y="5840412"/>
                </a:lnTo>
                <a:lnTo>
                  <a:pt x="4618116" y="5876925"/>
                </a:lnTo>
                <a:lnTo>
                  <a:pt x="4638271" y="5915025"/>
                </a:lnTo>
                <a:lnTo>
                  <a:pt x="4655067" y="5956300"/>
                </a:lnTo>
                <a:lnTo>
                  <a:pt x="4670184" y="6003925"/>
                </a:lnTo>
                <a:lnTo>
                  <a:pt x="4681941" y="6056312"/>
                </a:lnTo>
                <a:lnTo>
                  <a:pt x="4690339" y="6113462"/>
                </a:lnTo>
                <a:lnTo>
                  <a:pt x="4693698" y="6183312"/>
                </a:lnTo>
                <a:lnTo>
                  <a:pt x="4690339" y="6251575"/>
                </a:lnTo>
                <a:lnTo>
                  <a:pt x="4681941" y="6311900"/>
                </a:lnTo>
                <a:lnTo>
                  <a:pt x="4670184" y="6361112"/>
                </a:lnTo>
                <a:lnTo>
                  <a:pt x="4655067" y="6407150"/>
                </a:lnTo>
                <a:lnTo>
                  <a:pt x="4638271" y="6448425"/>
                </a:lnTo>
                <a:lnTo>
                  <a:pt x="4619796" y="6488112"/>
                </a:lnTo>
                <a:lnTo>
                  <a:pt x="4601320" y="6523037"/>
                </a:lnTo>
                <a:lnTo>
                  <a:pt x="4581165" y="6561137"/>
                </a:lnTo>
                <a:lnTo>
                  <a:pt x="4561010" y="6597650"/>
                </a:lnTo>
                <a:lnTo>
                  <a:pt x="4544214" y="6640512"/>
                </a:lnTo>
                <a:lnTo>
                  <a:pt x="4527418" y="6683375"/>
                </a:lnTo>
                <a:lnTo>
                  <a:pt x="4517340" y="6735762"/>
                </a:lnTo>
                <a:lnTo>
                  <a:pt x="4508943" y="6791325"/>
                </a:lnTo>
                <a:lnTo>
                  <a:pt x="4503903" y="6858000"/>
                </a:lnTo>
                <a:lnTo>
                  <a:pt x="1582057" y="6858000"/>
                </a:lnTo>
                <a:lnTo>
                  <a:pt x="420914" y="6858000"/>
                </a:lnTo>
                <a:lnTo>
                  <a:pt x="0" y="6858000"/>
                </a:lnTo>
                <a:close/>
              </a:path>
            </a:pathLst>
          </a:custGeom>
          <a:solidFill>
            <a:schemeClr val="tx1"/>
          </a:solidFill>
          <a:ln w="0">
            <a:noFill/>
            <a:prstDash val="solid"/>
            <a:round/>
            <a:headEnd/>
            <a:tailEnd/>
          </a:ln>
        </p:spPr>
        <p:txBody>
          <a:bodyPr wrap="square">
            <a:noAutofit/>
          </a:bodyPr>
          <a:lstStyle/>
          <a:p>
            <a:endParaRPr lang="en-US" dirty="0"/>
          </a:p>
        </p:txBody>
      </p:sp>
      <p:sp>
        <p:nvSpPr>
          <p:cNvPr id="14" name="Freeform: Shape 13">
            <a:extLst>
              <a:ext uri="{FF2B5EF4-FFF2-40B4-BE49-F238E27FC236}">
                <a16:creationId xmlns:a16="http://schemas.microsoft.com/office/drawing/2014/main" id="{4B9FAFB2-BEB5-4848-8018-BCAD99E2E1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4838076" cy="6858000"/>
          </a:xfrm>
          <a:custGeom>
            <a:avLst/>
            <a:gdLst>
              <a:gd name="connsiteX0" fmla="*/ 4838076 w 4838076"/>
              <a:gd name="connsiteY0" fmla="*/ 0 h 6858000"/>
              <a:gd name="connsiteX1" fmla="*/ 4417162 w 4838076"/>
              <a:gd name="connsiteY1" fmla="*/ 0 h 6858000"/>
              <a:gd name="connsiteX2" fmla="*/ 3459219 w 4838076"/>
              <a:gd name="connsiteY2" fmla="*/ 0 h 6858000"/>
              <a:gd name="connsiteX3" fmla="*/ 334174 w 4838076"/>
              <a:gd name="connsiteY3" fmla="*/ 0 h 6858000"/>
              <a:gd name="connsiteX4" fmla="*/ 334173 w 4838076"/>
              <a:gd name="connsiteY4" fmla="*/ 0 h 6858000"/>
              <a:gd name="connsiteX5" fmla="*/ 189795 w 4838076"/>
              <a:gd name="connsiteY5" fmla="*/ 0 h 6858000"/>
              <a:gd name="connsiteX6" fmla="*/ 184756 w 4838076"/>
              <a:gd name="connsiteY6" fmla="*/ 66675 h 6858000"/>
              <a:gd name="connsiteX7" fmla="*/ 176358 w 4838076"/>
              <a:gd name="connsiteY7" fmla="*/ 122237 h 6858000"/>
              <a:gd name="connsiteX8" fmla="*/ 166281 w 4838076"/>
              <a:gd name="connsiteY8" fmla="*/ 174625 h 6858000"/>
              <a:gd name="connsiteX9" fmla="*/ 149485 w 4838076"/>
              <a:gd name="connsiteY9" fmla="*/ 217487 h 6858000"/>
              <a:gd name="connsiteX10" fmla="*/ 132689 w 4838076"/>
              <a:gd name="connsiteY10" fmla="*/ 260350 h 6858000"/>
              <a:gd name="connsiteX11" fmla="*/ 112534 w 4838076"/>
              <a:gd name="connsiteY11" fmla="*/ 296862 h 6858000"/>
              <a:gd name="connsiteX12" fmla="*/ 92379 w 4838076"/>
              <a:gd name="connsiteY12" fmla="*/ 334962 h 6858000"/>
              <a:gd name="connsiteX13" fmla="*/ 73903 w 4838076"/>
              <a:gd name="connsiteY13" fmla="*/ 369887 h 6858000"/>
              <a:gd name="connsiteX14" fmla="*/ 55427 w 4838076"/>
              <a:gd name="connsiteY14" fmla="*/ 409575 h 6858000"/>
              <a:gd name="connsiteX15" fmla="*/ 38632 w 4838076"/>
              <a:gd name="connsiteY15" fmla="*/ 450850 h 6858000"/>
              <a:gd name="connsiteX16" fmla="*/ 23515 w 4838076"/>
              <a:gd name="connsiteY16" fmla="*/ 496887 h 6858000"/>
              <a:gd name="connsiteX17" fmla="*/ 11758 w 4838076"/>
              <a:gd name="connsiteY17" fmla="*/ 546100 h 6858000"/>
              <a:gd name="connsiteX18" fmla="*/ 3359 w 4838076"/>
              <a:gd name="connsiteY18" fmla="*/ 606425 h 6858000"/>
              <a:gd name="connsiteX19" fmla="*/ 0 w 4838076"/>
              <a:gd name="connsiteY19" fmla="*/ 673100 h 6858000"/>
              <a:gd name="connsiteX20" fmla="*/ 3359 w 4838076"/>
              <a:gd name="connsiteY20" fmla="*/ 744537 h 6858000"/>
              <a:gd name="connsiteX21" fmla="*/ 11758 w 4838076"/>
              <a:gd name="connsiteY21" fmla="*/ 801687 h 6858000"/>
              <a:gd name="connsiteX22" fmla="*/ 23515 w 4838076"/>
              <a:gd name="connsiteY22" fmla="*/ 854075 h 6858000"/>
              <a:gd name="connsiteX23" fmla="*/ 38632 w 4838076"/>
              <a:gd name="connsiteY23" fmla="*/ 901700 h 6858000"/>
              <a:gd name="connsiteX24" fmla="*/ 55427 w 4838076"/>
              <a:gd name="connsiteY24" fmla="*/ 942975 h 6858000"/>
              <a:gd name="connsiteX25" fmla="*/ 75583 w 4838076"/>
              <a:gd name="connsiteY25" fmla="*/ 981075 h 6858000"/>
              <a:gd name="connsiteX26" fmla="*/ 95738 w 4838076"/>
              <a:gd name="connsiteY26" fmla="*/ 1017587 h 6858000"/>
              <a:gd name="connsiteX27" fmla="*/ 115893 w 4838076"/>
              <a:gd name="connsiteY27" fmla="*/ 1055687 h 6858000"/>
              <a:gd name="connsiteX28" fmla="*/ 134368 w 4838076"/>
              <a:gd name="connsiteY28" fmla="*/ 1095375 h 6858000"/>
              <a:gd name="connsiteX29" fmla="*/ 152844 w 4838076"/>
              <a:gd name="connsiteY29" fmla="*/ 1136650 h 6858000"/>
              <a:gd name="connsiteX30" fmla="*/ 167960 w 4838076"/>
              <a:gd name="connsiteY30" fmla="*/ 1182687 h 6858000"/>
              <a:gd name="connsiteX31" fmla="*/ 178038 w 4838076"/>
              <a:gd name="connsiteY31" fmla="*/ 1235075 h 6858000"/>
              <a:gd name="connsiteX32" fmla="*/ 188115 w 4838076"/>
              <a:gd name="connsiteY32" fmla="*/ 1295400 h 6858000"/>
              <a:gd name="connsiteX33" fmla="*/ 189795 w 4838076"/>
              <a:gd name="connsiteY33" fmla="*/ 1363662 h 6858000"/>
              <a:gd name="connsiteX34" fmla="*/ 188115 w 4838076"/>
              <a:gd name="connsiteY34" fmla="*/ 1431925 h 6858000"/>
              <a:gd name="connsiteX35" fmla="*/ 178038 w 4838076"/>
              <a:gd name="connsiteY35" fmla="*/ 1492250 h 6858000"/>
              <a:gd name="connsiteX36" fmla="*/ 167960 w 4838076"/>
              <a:gd name="connsiteY36" fmla="*/ 1544637 h 6858000"/>
              <a:gd name="connsiteX37" fmla="*/ 152844 w 4838076"/>
              <a:gd name="connsiteY37" fmla="*/ 1589087 h 6858000"/>
              <a:gd name="connsiteX38" fmla="*/ 134368 w 4838076"/>
              <a:gd name="connsiteY38" fmla="*/ 1631950 h 6858000"/>
              <a:gd name="connsiteX39" fmla="*/ 115893 w 4838076"/>
              <a:gd name="connsiteY39" fmla="*/ 1671637 h 6858000"/>
              <a:gd name="connsiteX40" fmla="*/ 95738 w 4838076"/>
              <a:gd name="connsiteY40" fmla="*/ 1708150 h 6858000"/>
              <a:gd name="connsiteX41" fmla="*/ 75583 w 4838076"/>
              <a:gd name="connsiteY41" fmla="*/ 1743075 h 6858000"/>
              <a:gd name="connsiteX42" fmla="*/ 55427 w 4838076"/>
              <a:gd name="connsiteY42" fmla="*/ 1782762 h 6858000"/>
              <a:gd name="connsiteX43" fmla="*/ 38632 w 4838076"/>
              <a:gd name="connsiteY43" fmla="*/ 1824037 h 6858000"/>
              <a:gd name="connsiteX44" fmla="*/ 23515 w 4838076"/>
              <a:gd name="connsiteY44" fmla="*/ 1870075 h 6858000"/>
              <a:gd name="connsiteX45" fmla="*/ 11758 w 4838076"/>
              <a:gd name="connsiteY45" fmla="*/ 1922462 h 6858000"/>
              <a:gd name="connsiteX46" fmla="*/ 3359 w 4838076"/>
              <a:gd name="connsiteY46" fmla="*/ 1982787 h 6858000"/>
              <a:gd name="connsiteX47" fmla="*/ 0 w 4838076"/>
              <a:gd name="connsiteY47" fmla="*/ 2051050 h 6858000"/>
              <a:gd name="connsiteX48" fmla="*/ 3359 w 4838076"/>
              <a:gd name="connsiteY48" fmla="*/ 2119312 h 6858000"/>
              <a:gd name="connsiteX49" fmla="*/ 11758 w 4838076"/>
              <a:gd name="connsiteY49" fmla="*/ 2179637 h 6858000"/>
              <a:gd name="connsiteX50" fmla="*/ 23515 w 4838076"/>
              <a:gd name="connsiteY50" fmla="*/ 2232025 h 6858000"/>
              <a:gd name="connsiteX51" fmla="*/ 38632 w 4838076"/>
              <a:gd name="connsiteY51" fmla="*/ 2278062 h 6858000"/>
              <a:gd name="connsiteX52" fmla="*/ 55427 w 4838076"/>
              <a:gd name="connsiteY52" fmla="*/ 2319337 h 6858000"/>
              <a:gd name="connsiteX53" fmla="*/ 75583 w 4838076"/>
              <a:gd name="connsiteY53" fmla="*/ 2359025 h 6858000"/>
              <a:gd name="connsiteX54" fmla="*/ 95738 w 4838076"/>
              <a:gd name="connsiteY54" fmla="*/ 2395537 h 6858000"/>
              <a:gd name="connsiteX55" fmla="*/ 115893 w 4838076"/>
              <a:gd name="connsiteY55" fmla="*/ 2433637 h 6858000"/>
              <a:gd name="connsiteX56" fmla="*/ 134368 w 4838076"/>
              <a:gd name="connsiteY56" fmla="*/ 2471737 h 6858000"/>
              <a:gd name="connsiteX57" fmla="*/ 152844 w 4838076"/>
              <a:gd name="connsiteY57" fmla="*/ 2513012 h 6858000"/>
              <a:gd name="connsiteX58" fmla="*/ 167960 w 4838076"/>
              <a:gd name="connsiteY58" fmla="*/ 2560637 h 6858000"/>
              <a:gd name="connsiteX59" fmla="*/ 178038 w 4838076"/>
              <a:gd name="connsiteY59" fmla="*/ 2613025 h 6858000"/>
              <a:gd name="connsiteX60" fmla="*/ 188115 w 4838076"/>
              <a:gd name="connsiteY60" fmla="*/ 2671762 h 6858000"/>
              <a:gd name="connsiteX61" fmla="*/ 189795 w 4838076"/>
              <a:gd name="connsiteY61" fmla="*/ 2741612 h 6858000"/>
              <a:gd name="connsiteX62" fmla="*/ 188115 w 4838076"/>
              <a:gd name="connsiteY62" fmla="*/ 2809875 h 6858000"/>
              <a:gd name="connsiteX63" fmla="*/ 178038 w 4838076"/>
              <a:gd name="connsiteY63" fmla="*/ 2868612 h 6858000"/>
              <a:gd name="connsiteX64" fmla="*/ 167960 w 4838076"/>
              <a:gd name="connsiteY64" fmla="*/ 2922587 h 6858000"/>
              <a:gd name="connsiteX65" fmla="*/ 152844 w 4838076"/>
              <a:gd name="connsiteY65" fmla="*/ 2967037 h 6858000"/>
              <a:gd name="connsiteX66" fmla="*/ 134368 w 4838076"/>
              <a:gd name="connsiteY66" fmla="*/ 3009900 h 6858000"/>
              <a:gd name="connsiteX67" fmla="*/ 115893 w 4838076"/>
              <a:gd name="connsiteY67" fmla="*/ 3046412 h 6858000"/>
              <a:gd name="connsiteX68" fmla="*/ 95738 w 4838076"/>
              <a:gd name="connsiteY68" fmla="*/ 3084512 h 6858000"/>
              <a:gd name="connsiteX69" fmla="*/ 75583 w 4838076"/>
              <a:gd name="connsiteY69" fmla="*/ 3121025 h 6858000"/>
              <a:gd name="connsiteX70" fmla="*/ 55427 w 4838076"/>
              <a:gd name="connsiteY70" fmla="*/ 3160712 h 6858000"/>
              <a:gd name="connsiteX71" fmla="*/ 38632 w 4838076"/>
              <a:gd name="connsiteY71" fmla="*/ 3201987 h 6858000"/>
              <a:gd name="connsiteX72" fmla="*/ 23515 w 4838076"/>
              <a:gd name="connsiteY72" fmla="*/ 3248025 h 6858000"/>
              <a:gd name="connsiteX73" fmla="*/ 11758 w 4838076"/>
              <a:gd name="connsiteY73" fmla="*/ 3300412 h 6858000"/>
              <a:gd name="connsiteX74" fmla="*/ 3359 w 4838076"/>
              <a:gd name="connsiteY74" fmla="*/ 3360737 h 6858000"/>
              <a:gd name="connsiteX75" fmla="*/ 0 w 4838076"/>
              <a:gd name="connsiteY75" fmla="*/ 3427412 h 6858000"/>
              <a:gd name="connsiteX76" fmla="*/ 3359 w 4838076"/>
              <a:gd name="connsiteY76" fmla="*/ 3497262 h 6858000"/>
              <a:gd name="connsiteX77" fmla="*/ 11758 w 4838076"/>
              <a:gd name="connsiteY77" fmla="*/ 3557587 h 6858000"/>
              <a:gd name="connsiteX78" fmla="*/ 23515 w 4838076"/>
              <a:gd name="connsiteY78" fmla="*/ 3609975 h 6858000"/>
              <a:gd name="connsiteX79" fmla="*/ 38632 w 4838076"/>
              <a:gd name="connsiteY79" fmla="*/ 3656012 h 6858000"/>
              <a:gd name="connsiteX80" fmla="*/ 55427 w 4838076"/>
              <a:gd name="connsiteY80" fmla="*/ 3697287 h 6858000"/>
              <a:gd name="connsiteX81" fmla="*/ 75583 w 4838076"/>
              <a:gd name="connsiteY81" fmla="*/ 3736975 h 6858000"/>
              <a:gd name="connsiteX82" fmla="*/ 115893 w 4838076"/>
              <a:gd name="connsiteY82" fmla="*/ 3811587 h 6858000"/>
              <a:gd name="connsiteX83" fmla="*/ 134368 w 4838076"/>
              <a:gd name="connsiteY83" fmla="*/ 3848100 h 6858000"/>
              <a:gd name="connsiteX84" fmla="*/ 152844 w 4838076"/>
              <a:gd name="connsiteY84" fmla="*/ 3890962 h 6858000"/>
              <a:gd name="connsiteX85" fmla="*/ 167960 w 4838076"/>
              <a:gd name="connsiteY85" fmla="*/ 3935412 h 6858000"/>
              <a:gd name="connsiteX86" fmla="*/ 178038 w 4838076"/>
              <a:gd name="connsiteY86" fmla="*/ 3987800 h 6858000"/>
              <a:gd name="connsiteX87" fmla="*/ 188115 w 4838076"/>
              <a:gd name="connsiteY87" fmla="*/ 4048125 h 6858000"/>
              <a:gd name="connsiteX88" fmla="*/ 189795 w 4838076"/>
              <a:gd name="connsiteY88" fmla="*/ 4116387 h 6858000"/>
              <a:gd name="connsiteX89" fmla="*/ 188115 w 4838076"/>
              <a:gd name="connsiteY89" fmla="*/ 4186237 h 6858000"/>
              <a:gd name="connsiteX90" fmla="*/ 178038 w 4838076"/>
              <a:gd name="connsiteY90" fmla="*/ 4244975 h 6858000"/>
              <a:gd name="connsiteX91" fmla="*/ 167960 w 4838076"/>
              <a:gd name="connsiteY91" fmla="*/ 4297362 h 6858000"/>
              <a:gd name="connsiteX92" fmla="*/ 152844 w 4838076"/>
              <a:gd name="connsiteY92" fmla="*/ 4343400 h 6858000"/>
              <a:gd name="connsiteX93" fmla="*/ 134368 w 4838076"/>
              <a:gd name="connsiteY93" fmla="*/ 4386262 h 6858000"/>
              <a:gd name="connsiteX94" fmla="*/ 115893 w 4838076"/>
              <a:gd name="connsiteY94" fmla="*/ 4424362 h 6858000"/>
              <a:gd name="connsiteX95" fmla="*/ 75583 w 4838076"/>
              <a:gd name="connsiteY95" fmla="*/ 4498975 h 6858000"/>
              <a:gd name="connsiteX96" fmla="*/ 55427 w 4838076"/>
              <a:gd name="connsiteY96" fmla="*/ 4537075 h 6858000"/>
              <a:gd name="connsiteX97" fmla="*/ 38632 w 4838076"/>
              <a:gd name="connsiteY97" fmla="*/ 4579937 h 6858000"/>
              <a:gd name="connsiteX98" fmla="*/ 23515 w 4838076"/>
              <a:gd name="connsiteY98" fmla="*/ 4625975 h 6858000"/>
              <a:gd name="connsiteX99" fmla="*/ 11758 w 4838076"/>
              <a:gd name="connsiteY99" fmla="*/ 4678362 h 6858000"/>
              <a:gd name="connsiteX100" fmla="*/ 3359 w 4838076"/>
              <a:gd name="connsiteY100" fmla="*/ 4738687 h 6858000"/>
              <a:gd name="connsiteX101" fmla="*/ 0 w 4838076"/>
              <a:gd name="connsiteY101" fmla="*/ 4806950 h 6858000"/>
              <a:gd name="connsiteX102" fmla="*/ 3359 w 4838076"/>
              <a:gd name="connsiteY102" fmla="*/ 4875212 h 6858000"/>
              <a:gd name="connsiteX103" fmla="*/ 11758 w 4838076"/>
              <a:gd name="connsiteY103" fmla="*/ 4935537 h 6858000"/>
              <a:gd name="connsiteX104" fmla="*/ 23515 w 4838076"/>
              <a:gd name="connsiteY104" fmla="*/ 4987925 h 6858000"/>
              <a:gd name="connsiteX105" fmla="*/ 38632 w 4838076"/>
              <a:gd name="connsiteY105" fmla="*/ 5033962 h 6858000"/>
              <a:gd name="connsiteX106" fmla="*/ 55427 w 4838076"/>
              <a:gd name="connsiteY106" fmla="*/ 5075237 h 6858000"/>
              <a:gd name="connsiteX107" fmla="*/ 75583 w 4838076"/>
              <a:gd name="connsiteY107" fmla="*/ 5114925 h 6858000"/>
              <a:gd name="connsiteX108" fmla="*/ 95738 w 4838076"/>
              <a:gd name="connsiteY108" fmla="*/ 5149850 h 6858000"/>
              <a:gd name="connsiteX109" fmla="*/ 115893 w 4838076"/>
              <a:gd name="connsiteY109" fmla="*/ 5186362 h 6858000"/>
              <a:gd name="connsiteX110" fmla="*/ 134368 w 4838076"/>
              <a:gd name="connsiteY110" fmla="*/ 5226050 h 6858000"/>
              <a:gd name="connsiteX111" fmla="*/ 152844 w 4838076"/>
              <a:gd name="connsiteY111" fmla="*/ 5268912 h 6858000"/>
              <a:gd name="connsiteX112" fmla="*/ 167960 w 4838076"/>
              <a:gd name="connsiteY112" fmla="*/ 5313362 h 6858000"/>
              <a:gd name="connsiteX113" fmla="*/ 178038 w 4838076"/>
              <a:gd name="connsiteY113" fmla="*/ 5365750 h 6858000"/>
              <a:gd name="connsiteX114" fmla="*/ 188115 w 4838076"/>
              <a:gd name="connsiteY114" fmla="*/ 5426075 h 6858000"/>
              <a:gd name="connsiteX115" fmla="*/ 189795 w 4838076"/>
              <a:gd name="connsiteY115" fmla="*/ 5494337 h 6858000"/>
              <a:gd name="connsiteX116" fmla="*/ 188115 w 4838076"/>
              <a:gd name="connsiteY116" fmla="*/ 5562600 h 6858000"/>
              <a:gd name="connsiteX117" fmla="*/ 178038 w 4838076"/>
              <a:gd name="connsiteY117" fmla="*/ 5622925 h 6858000"/>
              <a:gd name="connsiteX118" fmla="*/ 167960 w 4838076"/>
              <a:gd name="connsiteY118" fmla="*/ 5675312 h 6858000"/>
              <a:gd name="connsiteX119" fmla="*/ 152844 w 4838076"/>
              <a:gd name="connsiteY119" fmla="*/ 5721350 h 6858000"/>
              <a:gd name="connsiteX120" fmla="*/ 134368 w 4838076"/>
              <a:gd name="connsiteY120" fmla="*/ 5762625 h 6858000"/>
              <a:gd name="connsiteX121" fmla="*/ 115893 w 4838076"/>
              <a:gd name="connsiteY121" fmla="*/ 5802312 h 6858000"/>
              <a:gd name="connsiteX122" fmla="*/ 95738 w 4838076"/>
              <a:gd name="connsiteY122" fmla="*/ 5840412 h 6858000"/>
              <a:gd name="connsiteX123" fmla="*/ 75583 w 4838076"/>
              <a:gd name="connsiteY123" fmla="*/ 5876925 h 6858000"/>
              <a:gd name="connsiteX124" fmla="*/ 55427 w 4838076"/>
              <a:gd name="connsiteY124" fmla="*/ 5915025 h 6858000"/>
              <a:gd name="connsiteX125" fmla="*/ 38632 w 4838076"/>
              <a:gd name="connsiteY125" fmla="*/ 5956300 h 6858000"/>
              <a:gd name="connsiteX126" fmla="*/ 23515 w 4838076"/>
              <a:gd name="connsiteY126" fmla="*/ 6003925 h 6858000"/>
              <a:gd name="connsiteX127" fmla="*/ 11758 w 4838076"/>
              <a:gd name="connsiteY127" fmla="*/ 6056312 h 6858000"/>
              <a:gd name="connsiteX128" fmla="*/ 3359 w 4838076"/>
              <a:gd name="connsiteY128" fmla="*/ 6113462 h 6858000"/>
              <a:gd name="connsiteX129" fmla="*/ 0 w 4838076"/>
              <a:gd name="connsiteY129" fmla="*/ 6183312 h 6858000"/>
              <a:gd name="connsiteX130" fmla="*/ 3359 w 4838076"/>
              <a:gd name="connsiteY130" fmla="*/ 6251575 h 6858000"/>
              <a:gd name="connsiteX131" fmla="*/ 11758 w 4838076"/>
              <a:gd name="connsiteY131" fmla="*/ 6311900 h 6858000"/>
              <a:gd name="connsiteX132" fmla="*/ 23515 w 4838076"/>
              <a:gd name="connsiteY132" fmla="*/ 6361112 h 6858000"/>
              <a:gd name="connsiteX133" fmla="*/ 38632 w 4838076"/>
              <a:gd name="connsiteY133" fmla="*/ 6407150 h 6858000"/>
              <a:gd name="connsiteX134" fmla="*/ 55427 w 4838076"/>
              <a:gd name="connsiteY134" fmla="*/ 6448425 h 6858000"/>
              <a:gd name="connsiteX135" fmla="*/ 73903 w 4838076"/>
              <a:gd name="connsiteY135" fmla="*/ 6488112 h 6858000"/>
              <a:gd name="connsiteX136" fmla="*/ 92379 w 4838076"/>
              <a:gd name="connsiteY136" fmla="*/ 6523037 h 6858000"/>
              <a:gd name="connsiteX137" fmla="*/ 112534 w 4838076"/>
              <a:gd name="connsiteY137" fmla="*/ 6561137 h 6858000"/>
              <a:gd name="connsiteX138" fmla="*/ 132689 w 4838076"/>
              <a:gd name="connsiteY138" fmla="*/ 6597650 h 6858000"/>
              <a:gd name="connsiteX139" fmla="*/ 149485 w 4838076"/>
              <a:gd name="connsiteY139" fmla="*/ 6640512 h 6858000"/>
              <a:gd name="connsiteX140" fmla="*/ 166281 w 4838076"/>
              <a:gd name="connsiteY140" fmla="*/ 6683375 h 6858000"/>
              <a:gd name="connsiteX141" fmla="*/ 176358 w 4838076"/>
              <a:gd name="connsiteY141" fmla="*/ 6735762 h 6858000"/>
              <a:gd name="connsiteX142" fmla="*/ 184756 w 4838076"/>
              <a:gd name="connsiteY142" fmla="*/ 6791325 h 6858000"/>
              <a:gd name="connsiteX143" fmla="*/ 189795 w 4838076"/>
              <a:gd name="connsiteY143" fmla="*/ 6858000 h 6858000"/>
              <a:gd name="connsiteX144" fmla="*/ 334173 w 4838076"/>
              <a:gd name="connsiteY144" fmla="*/ 6858000 h 6858000"/>
              <a:gd name="connsiteX145" fmla="*/ 334174 w 4838076"/>
              <a:gd name="connsiteY145" fmla="*/ 6858000 h 6858000"/>
              <a:gd name="connsiteX146" fmla="*/ 3459219 w 4838076"/>
              <a:gd name="connsiteY146" fmla="*/ 6858000 h 6858000"/>
              <a:gd name="connsiteX147" fmla="*/ 4417162 w 4838076"/>
              <a:gd name="connsiteY147" fmla="*/ 6858000 h 6858000"/>
              <a:gd name="connsiteX148" fmla="*/ 4838076 w 4838076"/>
              <a:gd name="connsiteY14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4838076" h="6858000">
                <a:moveTo>
                  <a:pt x="4838076" y="0"/>
                </a:moveTo>
                <a:lnTo>
                  <a:pt x="4417162" y="0"/>
                </a:lnTo>
                <a:lnTo>
                  <a:pt x="3459219" y="0"/>
                </a:lnTo>
                <a:lnTo>
                  <a:pt x="334174" y="0"/>
                </a:lnTo>
                <a:lnTo>
                  <a:pt x="334173" y="0"/>
                </a:lnTo>
                <a:lnTo>
                  <a:pt x="189795" y="0"/>
                </a:lnTo>
                <a:lnTo>
                  <a:pt x="184756" y="66675"/>
                </a:lnTo>
                <a:lnTo>
                  <a:pt x="176358" y="122237"/>
                </a:lnTo>
                <a:lnTo>
                  <a:pt x="166281" y="174625"/>
                </a:lnTo>
                <a:lnTo>
                  <a:pt x="149485" y="217487"/>
                </a:lnTo>
                <a:lnTo>
                  <a:pt x="132689" y="260350"/>
                </a:lnTo>
                <a:lnTo>
                  <a:pt x="112534" y="296862"/>
                </a:lnTo>
                <a:lnTo>
                  <a:pt x="92379" y="334962"/>
                </a:lnTo>
                <a:lnTo>
                  <a:pt x="73903" y="369887"/>
                </a:lnTo>
                <a:lnTo>
                  <a:pt x="55427" y="409575"/>
                </a:lnTo>
                <a:lnTo>
                  <a:pt x="38632" y="450850"/>
                </a:lnTo>
                <a:lnTo>
                  <a:pt x="23515" y="496887"/>
                </a:lnTo>
                <a:lnTo>
                  <a:pt x="11758" y="546100"/>
                </a:lnTo>
                <a:lnTo>
                  <a:pt x="3359" y="606425"/>
                </a:lnTo>
                <a:lnTo>
                  <a:pt x="0" y="673100"/>
                </a:lnTo>
                <a:lnTo>
                  <a:pt x="3359" y="744537"/>
                </a:lnTo>
                <a:lnTo>
                  <a:pt x="11758" y="801687"/>
                </a:lnTo>
                <a:lnTo>
                  <a:pt x="23515" y="854075"/>
                </a:lnTo>
                <a:lnTo>
                  <a:pt x="38632" y="901700"/>
                </a:lnTo>
                <a:lnTo>
                  <a:pt x="55427" y="942975"/>
                </a:lnTo>
                <a:lnTo>
                  <a:pt x="75583" y="981075"/>
                </a:lnTo>
                <a:lnTo>
                  <a:pt x="95738" y="1017587"/>
                </a:lnTo>
                <a:lnTo>
                  <a:pt x="115893" y="1055687"/>
                </a:lnTo>
                <a:lnTo>
                  <a:pt x="134368" y="1095375"/>
                </a:lnTo>
                <a:lnTo>
                  <a:pt x="152844" y="1136650"/>
                </a:lnTo>
                <a:lnTo>
                  <a:pt x="167960" y="1182687"/>
                </a:lnTo>
                <a:lnTo>
                  <a:pt x="178038" y="1235075"/>
                </a:lnTo>
                <a:lnTo>
                  <a:pt x="188115" y="1295400"/>
                </a:lnTo>
                <a:lnTo>
                  <a:pt x="189795" y="1363662"/>
                </a:lnTo>
                <a:lnTo>
                  <a:pt x="188115" y="1431925"/>
                </a:lnTo>
                <a:lnTo>
                  <a:pt x="178038" y="1492250"/>
                </a:lnTo>
                <a:lnTo>
                  <a:pt x="167960" y="1544637"/>
                </a:lnTo>
                <a:lnTo>
                  <a:pt x="152844" y="1589087"/>
                </a:lnTo>
                <a:lnTo>
                  <a:pt x="134368" y="1631950"/>
                </a:lnTo>
                <a:lnTo>
                  <a:pt x="115893" y="1671637"/>
                </a:lnTo>
                <a:lnTo>
                  <a:pt x="95738" y="1708150"/>
                </a:lnTo>
                <a:lnTo>
                  <a:pt x="75583" y="1743075"/>
                </a:lnTo>
                <a:lnTo>
                  <a:pt x="55427" y="1782762"/>
                </a:lnTo>
                <a:lnTo>
                  <a:pt x="38632" y="1824037"/>
                </a:lnTo>
                <a:lnTo>
                  <a:pt x="23515" y="1870075"/>
                </a:lnTo>
                <a:lnTo>
                  <a:pt x="11758" y="1922462"/>
                </a:lnTo>
                <a:lnTo>
                  <a:pt x="3359" y="1982787"/>
                </a:lnTo>
                <a:lnTo>
                  <a:pt x="0" y="2051050"/>
                </a:lnTo>
                <a:lnTo>
                  <a:pt x="3359" y="2119312"/>
                </a:lnTo>
                <a:lnTo>
                  <a:pt x="11758" y="2179637"/>
                </a:lnTo>
                <a:lnTo>
                  <a:pt x="23515" y="2232025"/>
                </a:lnTo>
                <a:lnTo>
                  <a:pt x="38632" y="2278062"/>
                </a:lnTo>
                <a:lnTo>
                  <a:pt x="55427" y="2319337"/>
                </a:lnTo>
                <a:lnTo>
                  <a:pt x="75583" y="2359025"/>
                </a:lnTo>
                <a:lnTo>
                  <a:pt x="95738" y="2395537"/>
                </a:lnTo>
                <a:lnTo>
                  <a:pt x="115893" y="2433637"/>
                </a:lnTo>
                <a:lnTo>
                  <a:pt x="134368" y="2471737"/>
                </a:lnTo>
                <a:lnTo>
                  <a:pt x="152844" y="2513012"/>
                </a:lnTo>
                <a:lnTo>
                  <a:pt x="167960" y="2560637"/>
                </a:lnTo>
                <a:lnTo>
                  <a:pt x="178038" y="2613025"/>
                </a:lnTo>
                <a:lnTo>
                  <a:pt x="188115" y="2671762"/>
                </a:lnTo>
                <a:lnTo>
                  <a:pt x="189795" y="2741612"/>
                </a:lnTo>
                <a:lnTo>
                  <a:pt x="188115" y="2809875"/>
                </a:lnTo>
                <a:lnTo>
                  <a:pt x="178038" y="2868612"/>
                </a:lnTo>
                <a:lnTo>
                  <a:pt x="167960" y="2922587"/>
                </a:lnTo>
                <a:lnTo>
                  <a:pt x="152844" y="2967037"/>
                </a:lnTo>
                <a:lnTo>
                  <a:pt x="134368" y="3009900"/>
                </a:lnTo>
                <a:lnTo>
                  <a:pt x="115893" y="3046412"/>
                </a:lnTo>
                <a:lnTo>
                  <a:pt x="95738" y="3084512"/>
                </a:lnTo>
                <a:lnTo>
                  <a:pt x="75583" y="3121025"/>
                </a:lnTo>
                <a:lnTo>
                  <a:pt x="55427" y="3160712"/>
                </a:lnTo>
                <a:lnTo>
                  <a:pt x="38632" y="3201987"/>
                </a:lnTo>
                <a:lnTo>
                  <a:pt x="23515" y="3248025"/>
                </a:lnTo>
                <a:lnTo>
                  <a:pt x="11758" y="3300412"/>
                </a:lnTo>
                <a:lnTo>
                  <a:pt x="3359" y="3360737"/>
                </a:lnTo>
                <a:lnTo>
                  <a:pt x="0" y="3427412"/>
                </a:lnTo>
                <a:lnTo>
                  <a:pt x="3359" y="3497262"/>
                </a:lnTo>
                <a:lnTo>
                  <a:pt x="11758" y="3557587"/>
                </a:lnTo>
                <a:lnTo>
                  <a:pt x="23515" y="3609975"/>
                </a:lnTo>
                <a:lnTo>
                  <a:pt x="38632" y="3656012"/>
                </a:lnTo>
                <a:lnTo>
                  <a:pt x="55427" y="3697287"/>
                </a:lnTo>
                <a:lnTo>
                  <a:pt x="75583" y="3736975"/>
                </a:lnTo>
                <a:lnTo>
                  <a:pt x="115893" y="3811587"/>
                </a:lnTo>
                <a:lnTo>
                  <a:pt x="134368" y="3848100"/>
                </a:lnTo>
                <a:lnTo>
                  <a:pt x="152844" y="3890962"/>
                </a:lnTo>
                <a:lnTo>
                  <a:pt x="167960" y="3935412"/>
                </a:lnTo>
                <a:lnTo>
                  <a:pt x="178038" y="3987800"/>
                </a:lnTo>
                <a:lnTo>
                  <a:pt x="188115" y="4048125"/>
                </a:lnTo>
                <a:lnTo>
                  <a:pt x="189795" y="4116387"/>
                </a:lnTo>
                <a:lnTo>
                  <a:pt x="188115" y="4186237"/>
                </a:lnTo>
                <a:lnTo>
                  <a:pt x="178038" y="4244975"/>
                </a:lnTo>
                <a:lnTo>
                  <a:pt x="167960" y="4297362"/>
                </a:lnTo>
                <a:lnTo>
                  <a:pt x="152844" y="4343400"/>
                </a:lnTo>
                <a:lnTo>
                  <a:pt x="134368" y="4386262"/>
                </a:lnTo>
                <a:lnTo>
                  <a:pt x="115893" y="4424362"/>
                </a:lnTo>
                <a:lnTo>
                  <a:pt x="75583" y="4498975"/>
                </a:lnTo>
                <a:lnTo>
                  <a:pt x="55427" y="4537075"/>
                </a:lnTo>
                <a:lnTo>
                  <a:pt x="38632" y="4579937"/>
                </a:lnTo>
                <a:lnTo>
                  <a:pt x="23515" y="4625975"/>
                </a:lnTo>
                <a:lnTo>
                  <a:pt x="11758" y="4678362"/>
                </a:lnTo>
                <a:lnTo>
                  <a:pt x="3359" y="4738687"/>
                </a:lnTo>
                <a:lnTo>
                  <a:pt x="0" y="4806950"/>
                </a:lnTo>
                <a:lnTo>
                  <a:pt x="3359" y="4875212"/>
                </a:lnTo>
                <a:lnTo>
                  <a:pt x="11758" y="4935537"/>
                </a:lnTo>
                <a:lnTo>
                  <a:pt x="23515" y="4987925"/>
                </a:lnTo>
                <a:lnTo>
                  <a:pt x="38632" y="5033962"/>
                </a:lnTo>
                <a:lnTo>
                  <a:pt x="55427" y="5075237"/>
                </a:lnTo>
                <a:lnTo>
                  <a:pt x="75583" y="5114925"/>
                </a:lnTo>
                <a:lnTo>
                  <a:pt x="95738" y="5149850"/>
                </a:lnTo>
                <a:lnTo>
                  <a:pt x="115893" y="5186362"/>
                </a:lnTo>
                <a:lnTo>
                  <a:pt x="134368" y="5226050"/>
                </a:lnTo>
                <a:lnTo>
                  <a:pt x="152844" y="5268912"/>
                </a:lnTo>
                <a:lnTo>
                  <a:pt x="167960" y="5313362"/>
                </a:lnTo>
                <a:lnTo>
                  <a:pt x="178038" y="5365750"/>
                </a:lnTo>
                <a:lnTo>
                  <a:pt x="188115" y="5426075"/>
                </a:lnTo>
                <a:lnTo>
                  <a:pt x="189795" y="5494337"/>
                </a:lnTo>
                <a:lnTo>
                  <a:pt x="188115" y="5562600"/>
                </a:lnTo>
                <a:lnTo>
                  <a:pt x="178038" y="5622925"/>
                </a:lnTo>
                <a:lnTo>
                  <a:pt x="167960" y="5675312"/>
                </a:lnTo>
                <a:lnTo>
                  <a:pt x="152844" y="5721350"/>
                </a:lnTo>
                <a:lnTo>
                  <a:pt x="134368" y="5762625"/>
                </a:lnTo>
                <a:lnTo>
                  <a:pt x="115893" y="5802312"/>
                </a:lnTo>
                <a:lnTo>
                  <a:pt x="95738" y="5840412"/>
                </a:lnTo>
                <a:lnTo>
                  <a:pt x="75583" y="5876925"/>
                </a:lnTo>
                <a:lnTo>
                  <a:pt x="55427" y="5915025"/>
                </a:lnTo>
                <a:lnTo>
                  <a:pt x="38632" y="5956300"/>
                </a:lnTo>
                <a:lnTo>
                  <a:pt x="23515" y="6003925"/>
                </a:lnTo>
                <a:lnTo>
                  <a:pt x="11758" y="6056312"/>
                </a:lnTo>
                <a:lnTo>
                  <a:pt x="3359" y="6113462"/>
                </a:lnTo>
                <a:lnTo>
                  <a:pt x="0" y="6183312"/>
                </a:lnTo>
                <a:lnTo>
                  <a:pt x="3359" y="6251575"/>
                </a:lnTo>
                <a:lnTo>
                  <a:pt x="11758" y="6311900"/>
                </a:lnTo>
                <a:lnTo>
                  <a:pt x="23515" y="6361112"/>
                </a:lnTo>
                <a:lnTo>
                  <a:pt x="38632" y="6407150"/>
                </a:lnTo>
                <a:lnTo>
                  <a:pt x="55427" y="6448425"/>
                </a:lnTo>
                <a:lnTo>
                  <a:pt x="73903" y="6488112"/>
                </a:lnTo>
                <a:lnTo>
                  <a:pt x="92379" y="6523037"/>
                </a:lnTo>
                <a:lnTo>
                  <a:pt x="112534" y="6561137"/>
                </a:lnTo>
                <a:lnTo>
                  <a:pt x="132689" y="6597650"/>
                </a:lnTo>
                <a:lnTo>
                  <a:pt x="149485" y="6640512"/>
                </a:lnTo>
                <a:lnTo>
                  <a:pt x="166281" y="6683375"/>
                </a:lnTo>
                <a:lnTo>
                  <a:pt x="176358" y="6735762"/>
                </a:lnTo>
                <a:lnTo>
                  <a:pt x="184756" y="6791325"/>
                </a:lnTo>
                <a:lnTo>
                  <a:pt x="189795" y="6858000"/>
                </a:lnTo>
                <a:lnTo>
                  <a:pt x="334173" y="6858000"/>
                </a:lnTo>
                <a:lnTo>
                  <a:pt x="334174" y="6858000"/>
                </a:lnTo>
                <a:lnTo>
                  <a:pt x="3459219" y="6858000"/>
                </a:lnTo>
                <a:lnTo>
                  <a:pt x="4417162" y="6858000"/>
                </a:lnTo>
                <a:lnTo>
                  <a:pt x="4838076" y="6858000"/>
                </a:lnTo>
                <a:close/>
              </a:path>
            </a:pathLst>
          </a:custGeom>
          <a:solidFill>
            <a:schemeClr val="accent1">
              <a:lumMod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BE309DF6-E72D-DE47-9A9F-D7CFCA96C635}"/>
              </a:ext>
            </a:extLst>
          </p:cNvPr>
          <p:cNvSpPr>
            <a:spLocks noGrp="1"/>
          </p:cNvSpPr>
          <p:nvPr>
            <p:ph type="title"/>
          </p:nvPr>
        </p:nvSpPr>
        <p:spPr>
          <a:xfrm>
            <a:off x="765051" y="662400"/>
            <a:ext cx="3384000" cy="1492132"/>
          </a:xfrm>
        </p:spPr>
        <p:txBody>
          <a:bodyPr anchor="t">
            <a:normAutofit/>
          </a:bodyPr>
          <a:lstStyle/>
          <a:p>
            <a:r>
              <a:rPr lang="en-US">
                <a:solidFill>
                  <a:schemeClr val="bg1"/>
                </a:solidFill>
              </a:rPr>
              <a:t>Basic output</a:t>
            </a:r>
          </a:p>
        </p:txBody>
      </p:sp>
      <p:sp>
        <p:nvSpPr>
          <p:cNvPr id="3" name="Content Placeholder 2">
            <a:extLst>
              <a:ext uri="{FF2B5EF4-FFF2-40B4-BE49-F238E27FC236}">
                <a16:creationId xmlns:a16="http://schemas.microsoft.com/office/drawing/2014/main" id="{38A64AC3-D65B-2A4D-93D7-0067F5501B37}"/>
              </a:ext>
            </a:extLst>
          </p:cNvPr>
          <p:cNvSpPr>
            <a:spLocks noGrp="1"/>
          </p:cNvSpPr>
          <p:nvPr>
            <p:ph idx="1"/>
          </p:nvPr>
        </p:nvSpPr>
        <p:spPr>
          <a:xfrm>
            <a:off x="765051" y="2286000"/>
            <a:ext cx="3384000" cy="3844800"/>
          </a:xfrm>
        </p:spPr>
        <p:txBody>
          <a:bodyPr>
            <a:normAutofit/>
          </a:bodyPr>
          <a:lstStyle/>
          <a:p>
            <a:r>
              <a:rPr lang="en-US" sz="2000">
                <a:solidFill>
                  <a:schemeClr val="bg1">
                    <a:alpha val="60000"/>
                  </a:schemeClr>
                </a:solidFill>
              </a:rPr>
              <a:t>How to print with JS?</a:t>
            </a:r>
          </a:p>
          <a:p>
            <a:endParaRPr lang="en-US" sz="2000">
              <a:solidFill>
                <a:schemeClr val="bg1">
                  <a:alpha val="60000"/>
                </a:schemeClr>
              </a:solidFill>
            </a:endParaRPr>
          </a:p>
          <a:p>
            <a:endParaRPr lang="en-US" sz="2000">
              <a:solidFill>
                <a:schemeClr val="bg1">
                  <a:alpha val="60000"/>
                </a:schemeClr>
              </a:solidFill>
            </a:endParaRPr>
          </a:p>
        </p:txBody>
      </p:sp>
      <p:pic>
        <p:nvPicPr>
          <p:cNvPr id="4" name="Picture 3">
            <a:extLst>
              <a:ext uri="{FF2B5EF4-FFF2-40B4-BE49-F238E27FC236}">
                <a16:creationId xmlns:a16="http://schemas.microsoft.com/office/drawing/2014/main" id="{0C0D75BE-5663-1F4F-96B3-2E015A4F028E}"/>
              </a:ext>
            </a:extLst>
          </p:cNvPr>
          <p:cNvPicPr>
            <a:picLocks noChangeAspect="1"/>
          </p:cNvPicPr>
          <p:nvPr/>
        </p:nvPicPr>
        <p:blipFill>
          <a:blip r:embed="rId2"/>
          <a:stretch>
            <a:fillRect/>
          </a:stretch>
        </p:blipFill>
        <p:spPr>
          <a:xfrm>
            <a:off x="5412764" y="1772656"/>
            <a:ext cx="6014185" cy="2435744"/>
          </a:xfrm>
          <a:prstGeom prst="rect">
            <a:avLst/>
          </a:prstGeom>
        </p:spPr>
      </p:pic>
    </p:spTree>
    <p:extLst>
      <p:ext uri="{BB962C8B-B14F-4D97-AF65-F5344CB8AC3E}">
        <p14:creationId xmlns:p14="http://schemas.microsoft.com/office/powerpoint/2010/main" val="3525352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2126E3-A414-5340-BAD6-10E91F39424C}"/>
              </a:ext>
            </a:extLst>
          </p:cNvPr>
          <p:cNvSpPr>
            <a:spLocks noGrp="1"/>
          </p:cNvSpPr>
          <p:nvPr>
            <p:ph type="title"/>
          </p:nvPr>
        </p:nvSpPr>
        <p:spPr>
          <a:xfrm>
            <a:off x="1219200" y="304801"/>
            <a:ext cx="8608358" cy="1292691"/>
          </a:xfrm>
        </p:spPr>
        <p:txBody>
          <a:bodyPr>
            <a:normAutofit fontScale="90000"/>
          </a:bodyPr>
          <a:lstStyle/>
          <a:p>
            <a:r>
              <a:rPr lang="en-US" dirty="0"/>
              <a:t>String</a:t>
            </a:r>
            <a:br>
              <a:rPr lang="en-US" dirty="0"/>
            </a:br>
            <a:endParaRPr lang="en-US" dirty="0"/>
          </a:p>
        </p:txBody>
      </p:sp>
      <p:pic>
        <p:nvPicPr>
          <p:cNvPr id="4" name="Online Media 3" descr="字符串">
            <a:hlinkClick r:id="" action="ppaction://media"/>
            <a:extLst>
              <a:ext uri="{FF2B5EF4-FFF2-40B4-BE49-F238E27FC236}">
                <a16:creationId xmlns:a16="http://schemas.microsoft.com/office/drawing/2014/main" id="{650DC56D-AFCB-6640-ABEE-F060E83773C0}"/>
              </a:ext>
            </a:extLst>
          </p:cNvPr>
          <p:cNvPicPr>
            <a:picLocks noGrp="1" noRot="1" noChangeAspect="1"/>
          </p:cNvPicPr>
          <p:nvPr>
            <p:ph idx="1"/>
            <a:videoFile r:link="rId1"/>
          </p:nvPr>
        </p:nvPicPr>
        <p:blipFill>
          <a:blip r:embed="rId3"/>
          <a:stretch>
            <a:fillRect/>
          </a:stretch>
        </p:blipFill>
        <p:spPr>
          <a:xfrm>
            <a:off x="687211" y="1391268"/>
            <a:ext cx="10794275" cy="5368156"/>
          </a:xfrm>
          <a:prstGeom prst="rect">
            <a:avLst/>
          </a:prstGeom>
        </p:spPr>
      </p:pic>
    </p:spTree>
    <p:extLst>
      <p:ext uri="{BB962C8B-B14F-4D97-AF65-F5344CB8AC3E}">
        <p14:creationId xmlns:p14="http://schemas.microsoft.com/office/powerpoint/2010/main" val="118962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96C7B4-152D-6546-885A-D943076416ED}"/>
              </a:ext>
            </a:extLst>
          </p:cNvPr>
          <p:cNvSpPr>
            <a:spLocks noGrp="1"/>
          </p:cNvSpPr>
          <p:nvPr>
            <p:ph type="title"/>
          </p:nvPr>
        </p:nvSpPr>
        <p:spPr>
          <a:xfrm>
            <a:off x="1524002" y="245927"/>
            <a:ext cx="8608358" cy="1292691"/>
          </a:xfrm>
        </p:spPr>
        <p:txBody>
          <a:bodyPr/>
          <a:lstStyle/>
          <a:p>
            <a:r>
              <a:rPr lang="en-US" dirty="0"/>
              <a:t>More about string</a:t>
            </a:r>
          </a:p>
        </p:txBody>
      </p:sp>
      <p:sp>
        <p:nvSpPr>
          <p:cNvPr id="3" name="Content Placeholder 2">
            <a:extLst>
              <a:ext uri="{FF2B5EF4-FFF2-40B4-BE49-F238E27FC236}">
                <a16:creationId xmlns:a16="http://schemas.microsoft.com/office/drawing/2014/main" id="{5A670F85-B523-3A48-9EC6-9ABF2E766FF4}"/>
              </a:ext>
            </a:extLst>
          </p:cNvPr>
          <p:cNvSpPr>
            <a:spLocks noGrp="1"/>
          </p:cNvSpPr>
          <p:nvPr>
            <p:ph idx="1"/>
          </p:nvPr>
        </p:nvSpPr>
        <p:spPr/>
        <p:txBody>
          <a:bodyPr>
            <a:normAutofit fontScale="92500" lnSpcReduction="10000"/>
          </a:bodyPr>
          <a:lstStyle/>
          <a:p>
            <a:r>
              <a:rPr lang="en-US" dirty="0"/>
              <a:t>String concatenation</a:t>
            </a:r>
          </a:p>
          <a:p>
            <a:pPr marL="0" indent="0">
              <a:buNone/>
            </a:pPr>
            <a:r>
              <a:rPr lang="en-US" dirty="0"/>
              <a:t> 	</a:t>
            </a:r>
            <a:r>
              <a:rPr lang="en-CA" dirty="0"/>
              <a:t>"</a:t>
            </a:r>
            <a:r>
              <a:rPr lang="en-US" dirty="0"/>
              <a:t>hello </a:t>
            </a:r>
            <a:r>
              <a:rPr lang="en-CA" dirty="0"/>
              <a:t>" + "</a:t>
            </a:r>
            <a:r>
              <a:rPr lang="en-US" dirty="0"/>
              <a:t>world</a:t>
            </a:r>
            <a:r>
              <a:rPr lang="en-CA" dirty="0"/>
              <a:t>"</a:t>
            </a:r>
            <a:r>
              <a:rPr lang="en-US" dirty="0"/>
              <a:t>,</a:t>
            </a:r>
            <a:r>
              <a:rPr lang="en-CA" dirty="0"/>
              <a:t> </a:t>
            </a:r>
            <a:r>
              <a:rPr lang="en-CA" dirty="0">
                <a:solidFill>
                  <a:srgbClr val="00B0F0"/>
                </a:solidFill>
              </a:rPr>
              <a:t>"</a:t>
            </a:r>
            <a:r>
              <a:rPr lang="en-US" dirty="0">
                <a:solidFill>
                  <a:srgbClr val="00B0F0"/>
                </a:solidFill>
              </a:rPr>
              <a:t>hi + 5 *2</a:t>
            </a:r>
            <a:r>
              <a:rPr lang="en-CA" dirty="0">
                <a:solidFill>
                  <a:srgbClr val="00B0F0"/>
                </a:solidFill>
              </a:rPr>
              <a:t>"</a:t>
            </a:r>
            <a:r>
              <a:rPr lang="en-US" dirty="0">
                <a:solidFill>
                  <a:srgbClr val="00B0F0"/>
                </a:solidFill>
              </a:rPr>
              <a:t>, </a:t>
            </a:r>
            <a:r>
              <a:rPr lang="en-CA" dirty="0"/>
              <a:t>"</a:t>
            </a:r>
            <a:r>
              <a:rPr lang="en-US" dirty="0"/>
              <a:t>hi </a:t>
            </a:r>
            <a:r>
              <a:rPr lang="en-CA" dirty="0"/>
              <a:t>"</a:t>
            </a:r>
            <a:r>
              <a:rPr lang="en-US" dirty="0"/>
              <a:t> + 5*2</a:t>
            </a:r>
          </a:p>
          <a:p>
            <a:pPr marL="0" indent="0">
              <a:buNone/>
            </a:pPr>
            <a:endParaRPr lang="en-US" dirty="0"/>
          </a:p>
          <a:p>
            <a:r>
              <a:rPr lang="en-US" dirty="0"/>
              <a:t>String index</a:t>
            </a:r>
          </a:p>
          <a:p>
            <a:pPr marL="457063" lvl="1" indent="0">
              <a:buNone/>
            </a:pPr>
            <a:r>
              <a:rPr lang="en-US" dirty="0"/>
              <a:t>	</a:t>
            </a:r>
            <a:r>
              <a:rPr lang="en-CA" dirty="0"/>
              <a:t> "</a:t>
            </a:r>
            <a:r>
              <a:rPr lang="en-US" dirty="0" err="1"/>
              <a:t>abc</a:t>
            </a:r>
            <a:r>
              <a:rPr lang="en-CA" dirty="0"/>
              <a:t>"</a:t>
            </a:r>
            <a:r>
              <a:rPr lang="en-US" dirty="0"/>
              <a:t>[1]		// ‘b’</a:t>
            </a:r>
          </a:p>
          <a:p>
            <a:pPr marL="457063" lvl="1" indent="0">
              <a:buNone/>
            </a:pPr>
            <a:endParaRPr lang="en-US" dirty="0"/>
          </a:p>
          <a:p>
            <a:r>
              <a:rPr lang="en-US" dirty="0"/>
              <a:t>Escaping strings</a:t>
            </a:r>
          </a:p>
          <a:p>
            <a:pPr marL="0" indent="0">
              <a:buNone/>
            </a:pPr>
            <a:r>
              <a:rPr lang="en-US" dirty="0"/>
              <a:t>	</a:t>
            </a:r>
            <a:r>
              <a:rPr lang="en-CA" dirty="0"/>
              <a:t>"The man whispered, </a:t>
            </a:r>
            <a:r>
              <a:rPr lang="en-CA" dirty="0">
                <a:solidFill>
                  <a:srgbClr val="00B0F0"/>
                </a:solidFill>
              </a:rPr>
              <a:t>\"</a:t>
            </a:r>
            <a:r>
              <a:rPr lang="en-CA" dirty="0"/>
              <a:t>please speak to me.</a:t>
            </a:r>
            <a:r>
              <a:rPr lang="en-CA" dirty="0">
                <a:solidFill>
                  <a:srgbClr val="00B0F0"/>
                </a:solidFill>
              </a:rPr>
              <a:t>\"</a:t>
            </a:r>
            <a:r>
              <a:rPr lang="en-CA" dirty="0"/>
              <a:t>"</a:t>
            </a:r>
            <a:endParaRPr lang="en-US" dirty="0"/>
          </a:p>
          <a:p>
            <a:endParaRPr lang="en-US" dirty="0"/>
          </a:p>
          <a:p>
            <a:r>
              <a:rPr lang="en-US" dirty="0"/>
              <a:t>Comparing strings:</a:t>
            </a:r>
          </a:p>
        </p:txBody>
      </p:sp>
      <p:pic>
        <p:nvPicPr>
          <p:cNvPr id="5" name="Picture 4">
            <a:extLst>
              <a:ext uri="{FF2B5EF4-FFF2-40B4-BE49-F238E27FC236}">
                <a16:creationId xmlns:a16="http://schemas.microsoft.com/office/drawing/2014/main" id="{A2E8C48A-AE78-124A-B5BB-25A7CCD4D840}"/>
              </a:ext>
            </a:extLst>
          </p:cNvPr>
          <p:cNvPicPr>
            <a:picLocks noChangeAspect="1"/>
          </p:cNvPicPr>
          <p:nvPr/>
        </p:nvPicPr>
        <p:blipFill>
          <a:blip r:embed="rId2"/>
          <a:stretch>
            <a:fillRect/>
          </a:stretch>
        </p:blipFill>
        <p:spPr>
          <a:xfrm>
            <a:off x="8305800" y="1552188"/>
            <a:ext cx="2793272" cy="5116767"/>
          </a:xfrm>
          <a:prstGeom prst="rect">
            <a:avLst/>
          </a:prstGeom>
        </p:spPr>
      </p:pic>
      <p:cxnSp>
        <p:nvCxnSpPr>
          <p:cNvPr id="8" name="Straight Arrow Connector 7">
            <a:extLst>
              <a:ext uri="{FF2B5EF4-FFF2-40B4-BE49-F238E27FC236}">
                <a16:creationId xmlns:a16="http://schemas.microsoft.com/office/drawing/2014/main" id="{1795F5D3-709E-3F48-8F57-53313B55C4B0}"/>
              </a:ext>
            </a:extLst>
          </p:cNvPr>
          <p:cNvCxnSpPr/>
          <p:nvPr/>
        </p:nvCxnSpPr>
        <p:spPr>
          <a:xfrm>
            <a:off x="4244491" y="5744214"/>
            <a:ext cx="3676520" cy="0"/>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1C18CD59-1FE1-9147-B2DE-852D8C22B62C}"/>
              </a:ext>
            </a:extLst>
          </p:cNvPr>
          <p:cNvCxnSpPr/>
          <p:nvPr/>
        </p:nvCxnSpPr>
        <p:spPr>
          <a:xfrm>
            <a:off x="950026" y="1460665"/>
            <a:ext cx="9717974" cy="0"/>
          </a:xfrm>
          <a:prstGeom prst="line">
            <a:avLst/>
          </a:prstGeom>
          <a:ln w="57150"/>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297732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5039A-BFD7-6C47-BB69-34DE4205DF39}"/>
              </a:ext>
            </a:extLst>
          </p:cNvPr>
          <p:cNvSpPr>
            <a:spLocks noGrp="1"/>
          </p:cNvSpPr>
          <p:nvPr>
            <p:ph type="title"/>
          </p:nvPr>
        </p:nvSpPr>
        <p:spPr/>
        <p:txBody>
          <a:bodyPr/>
          <a:lstStyle/>
          <a:p>
            <a:r>
              <a:rPr lang="en-CA" dirty="0"/>
              <a:t>Null, Undefined, and NaN</a:t>
            </a:r>
            <a:endParaRPr lang="en-US" dirty="0"/>
          </a:p>
        </p:txBody>
      </p:sp>
      <p:pic>
        <p:nvPicPr>
          <p:cNvPr id="4" name="Online Media 3" descr="Null 和 Undefined 之间的区别">
            <a:hlinkClick r:id="" action="ppaction://media"/>
            <a:extLst>
              <a:ext uri="{FF2B5EF4-FFF2-40B4-BE49-F238E27FC236}">
                <a16:creationId xmlns:a16="http://schemas.microsoft.com/office/drawing/2014/main" id="{04DF4DEF-FBF4-7644-8467-85FBD023F9DE}"/>
              </a:ext>
            </a:extLst>
          </p:cNvPr>
          <p:cNvPicPr>
            <a:picLocks noGrp="1" noRot="1" noChangeAspect="1"/>
          </p:cNvPicPr>
          <p:nvPr>
            <p:ph idx="1"/>
            <a:videoFile r:link="rId1"/>
          </p:nvPr>
        </p:nvPicPr>
        <p:blipFill>
          <a:blip r:embed="rId3"/>
          <a:stretch>
            <a:fillRect/>
          </a:stretch>
        </p:blipFill>
        <p:spPr>
          <a:xfrm>
            <a:off x="1752600" y="1752601"/>
            <a:ext cx="8763000" cy="4950793"/>
          </a:xfrm>
          <a:prstGeom prst="rect">
            <a:avLst/>
          </a:prstGeom>
        </p:spPr>
      </p:pic>
    </p:spTree>
    <p:extLst>
      <p:ext uri="{BB962C8B-B14F-4D97-AF65-F5344CB8AC3E}">
        <p14:creationId xmlns:p14="http://schemas.microsoft.com/office/powerpoint/2010/main" val="349242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DDDD49-6EFE-3E41-AD16-786FB63EE7AC}"/>
              </a:ext>
            </a:extLst>
          </p:cNvPr>
          <p:cNvSpPr>
            <a:spLocks noGrp="1"/>
          </p:cNvSpPr>
          <p:nvPr>
            <p:ph type="title"/>
          </p:nvPr>
        </p:nvSpPr>
        <p:spPr/>
        <p:txBody>
          <a:bodyPr/>
          <a:lstStyle/>
          <a:p>
            <a:r>
              <a:rPr lang="en-US" dirty="0"/>
              <a:t>Equality</a:t>
            </a:r>
          </a:p>
        </p:txBody>
      </p:sp>
      <p:sp>
        <p:nvSpPr>
          <p:cNvPr id="3" name="Content Placeholder 2">
            <a:extLst>
              <a:ext uri="{FF2B5EF4-FFF2-40B4-BE49-F238E27FC236}">
                <a16:creationId xmlns:a16="http://schemas.microsoft.com/office/drawing/2014/main" id="{7691AB7F-7791-6343-AC31-A3BA58143B8B}"/>
              </a:ext>
            </a:extLst>
          </p:cNvPr>
          <p:cNvSpPr>
            <a:spLocks noGrp="1"/>
          </p:cNvSpPr>
          <p:nvPr>
            <p:ph idx="1"/>
          </p:nvPr>
        </p:nvSpPr>
        <p:spPr/>
        <p:txBody>
          <a:bodyPr/>
          <a:lstStyle/>
          <a:p>
            <a:pPr marL="0" indent="0">
              <a:buNone/>
            </a:pPr>
            <a:r>
              <a:rPr lang="en-US" dirty="0"/>
              <a:t> </a:t>
            </a:r>
          </a:p>
        </p:txBody>
      </p:sp>
      <p:pic>
        <p:nvPicPr>
          <p:cNvPr id="4" name="Picture 3">
            <a:extLst>
              <a:ext uri="{FF2B5EF4-FFF2-40B4-BE49-F238E27FC236}">
                <a16:creationId xmlns:a16="http://schemas.microsoft.com/office/drawing/2014/main" id="{C053B647-C9FD-DB4C-823A-77031ADB3208}"/>
              </a:ext>
            </a:extLst>
          </p:cNvPr>
          <p:cNvPicPr>
            <a:picLocks noChangeAspect="1"/>
          </p:cNvPicPr>
          <p:nvPr/>
        </p:nvPicPr>
        <p:blipFill>
          <a:blip r:embed="rId2"/>
          <a:stretch>
            <a:fillRect/>
          </a:stretch>
        </p:blipFill>
        <p:spPr>
          <a:xfrm>
            <a:off x="1637518" y="1780519"/>
            <a:ext cx="6350674" cy="4802843"/>
          </a:xfrm>
          <a:prstGeom prst="rect">
            <a:avLst/>
          </a:prstGeom>
        </p:spPr>
      </p:pic>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19B5F510-204F-134B-AFD1-E0CC037E3A93}"/>
                  </a:ext>
                </a:extLst>
              </p14:cNvPr>
              <p14:cNvContentPartPr/>
              <p14:nvPr/>
            </p14:nvContentPartPr>
            <p14:xfrm>
              <a:off x="8366246" y="2590801"/>
              <a:ext cx="806190" cy="3359365"/>
            </p14:xfrm>
          </p:contentPart>
        </mc:Choice>
        <mc:Fallback xmlns="">
          <p:pic>
            <p:nvPicPr>
              <p:cNvPr id="5" name="Ink 4">
                <a:extLst>
                  <a:ext uri="{FF2B5EF4-FFF2-40B4-BE49-F238E27FC236}">
                    <a16:creationId xmlns:a16="http://schemas.microsoft.com/office/drawing/2014/main" id="{19B5F510-204F-134B-AFD1-E0CC037E3A93}"/>
                  </a:ext>
                </a:extLst>
              </p:cNvPr>
              <p:cNvPicPr/>
              <p:nvPr/>
            </p:nvPicPr>
            <p:blipFill>
              <a:blip r:embed="rId4"/>
              <a:stretch>
                <a:fillRect/>
              </a:stretch>
            </p:blipFill>
            <p:spPr>
              <a:xfrm>
                <a:off x="8361927" y="2586482"/>
                <a:ext cx="814828" cy="3368003"/>
              </a:xfrm>
              <a:prstGeom prst="rect">
                <a:avLst/>
              </a:prstGeom>
            </p:spPr>
          </p:pic>
        </mc:Fallback>
      </mc:AlternateContent>
      <p:grpSp>
        <p:nvGrpSpPr>
          <p:cNvPr id="11" name="Group 10">
            <a:extLst>
              <a:ext uri="{FF2B5EF4-FFF2-40B4-BE49-F238E27FC236}">
                <a16:creationId xmlns:a16="http://schemas.microsoft.com/office/drawing/2014/main" id="{39435748-83E3-E549-B3E1-97509DC4403F}"/>
              </a:ext>
            </a:extLst>
          </p:cNvPr>
          <p:cNvGrpSpPr/>
          <p:nvPr/>
        </p:nvGrpSpPr>
        <p:grpSpPr>
          <a:xfrm>
            <a:off x="9550491" y="3760393"/>
            <a:ext cx="1117509" cy="556415"/>
            <a:chOff x="9526492" y="2982099"/>
            <a:chExt cx="1117800" cy="556560"/>
          </a:xfrm>
        </p:grpSpPr>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B0393D01-1B74-BD49-9FF2-DD87B7CBBAFB}"/>
                    </a:ext>
                  </a:extLst>
                </p14:cNvPr>
                <p14:cNvContentPartPr/>
                <p14:nvPr/>
              </p14:nvContentPartPr>
              <p14:xfrm>
                <a:off x="9526492" y="3130059"/>
                <a:ext cx="309960" cy="82800"/>
              </p14:xfrm>
            </p:contentPart>
          </mc:Choice>
          <mc:Fallback xmlns="">
            <p:pic>
              <p:nvPicPr>
                <p:cNvPr id="6" name="Ink 5">
                  <a:extLst>
                    <a:ext uri="{FF2B5EF4-FFF2-40B4-BE49-F238E27FC236}">
                      <a16:creationId xmlns:a16="http://schemas.microsoft.com/office/drawing/2014/main" id="{B0393D01-1B74-BD49-9FF2-DD87B7CBBAFB}"/>
                    </a:ext>
                  </a:extLst>
                </p:cNvPr>
                <p:cNvPicPr/>
                <p:nvPr/>
              </p:nvPicPr>
              <p:blipFill>
                <a:blip r:embed="rId6"/>
                <a:stretch>
                  <a:fillRect/>
                </a:stretch>
              </p:blipFill>
              <p:spPr>
                <a:xfrm>
                  <a:off x="9522172" y="3125739"/>
                  <a:ext cx="318600" cy="914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58BE7871-63F9-6C4C-A5EA-33439EB5B66E}"/>
                    </a:ext>
                  </a:extLst>
                </p14:cNvPr>
                <p14:cNvContentPartPr/>
                <p14:nvPr/>
              </p14:nvContentPartPr>
              <p14:xfrm>
                <a:off x="9700372" y="2982099"/>
                <a:ext cx="108000" cy="382680"/>
              </p14:xfrm>
            </p:contentPart>
          </mc:Choice>
          <mc:Fallback xmlns="">
            <p:pic>
              <p:nvPicPr>
                <p:cNvPr id="7" name="Ink 6">
                  <a:extLst>
                    <a:ext uri="{FF2B5EF4-FFF2-40B4-BE49-F238E27FC236}">
                      <a16:creationId xmlns:a16="http://schemas.microsoft.com/office/drawing/2014/main" id="{58BE7871-63F9-6C4C-A5EA-33439EB5B66E}"/>
                    </a:ext>
                  </a:extLst>
                </p:cNvPr>
                <p:cNvPicPr/>
                <p:nvPr/>
              </p:nvPicPr>
              <p:blipFill>
                <a:blip r:embed="rId8"/>
                <a:stretch>
                  <a:fillRect/>
                </a:stretch>
              </p:blipFill>
              <p:spPr>
                <a:xfrm>
                  <a:off x="9696052" y="2977779"/>
                  <a:ext cx="116640" cy="3913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 name="Ink 7">
                  <a:extLst>
                    <a:ext uri="{FF2B5EF4-FFF2-40B4-BE49-F238E27FC236}">
                      <a16:creationId xmlns:a16="http://schemas.microsoft.com/office/drawing/2014/main" id="{B9A0DCBD-DA4B-0746-83B6-B23097606E56}"/>
                    </a:ext>
                  </a:extLst>
                </p14:cNvPr>
                <p14:cNvContentPartPr/>
                <p14:nvPr/>
              </p14:nvContentPartPr>
              <p14:xfrm>
                <a:off x="9961372" y="3224019"/>
                <a:ext cx="136800" cy="194760"/>
              </p14:xfrm>
            </p:contentPart>
          </mc:Choice>
          <mc:Fallback xmlns="">
            <p:pic>
              <p:nvPicPr>
                <p:cNvPr id="8" name="Ink 7">
                  <a:extLst>
                    <a:ext uri="{FF2B5EF4-FFF2-40B4-BE49-F238E27FC236}">
                      <a16:creationId xmlns:a16="http://schemas.microsoft.com/office/drawing/2014/main" id="{B9A0DCBD-DA4B-0746-83B6-B23097606E56}"/>
                    </a:ext>
                  </a:extLst>
                </p:cNvPr>
                <p:cNvPicPr/>
                <p:nvPr/>
              </p:nvPicPr>
              <p:blipFill>
                <a:blip r:embed="rId10"/>
                <a:stretch>
                  <a:fillRect/>
                </a:stretch>
              </p:blipFill>
              <p:spPr>
                <a:xfrm>
                  <a:off x="9957052" y="3219699"/>
                  <a:ext cx="145440" cy="2034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9" name="Ink 8">
                  <a:extLst>
                    <a:ext uri="{FF2B5EF4-FFF2-40B4-BE49-F238E27FC236}">
                      <a16:creationId xmlns:a16="http://schemas.microsoft.com/office/drawing/2014/main" id="{543C8EB0-4385-974F-A077-797ECE4382A3}"/>
                    </a:ext>
                  </a:extLst>
                </p14:cNvPr>
                <p14:cNvContentPartPr/>
                <p14:nvPr/>
              </p14:nvContentPartPr>
              <p14:xfrm>
                <a:off x="10128412" y="3254259"/>
                <a:ext cx="212760" cy="217080"/>
              </p14:xfrm>
            </p:contentPart>
          </mc:Choice>
          <mc:Fallback xmlns="">
            <p:pic>
              <p:nvPicPr>
                <p:cNvPr id="9" name="Ink 8">
                  <a:extLst>
                    <a:ext uri="{FF2B5EF4-FFF2-40B4-BE49-F238E27FC236}">
                      <a16:creationId xmlns:a16="http://schemas.microsoft.com/office/drawing/2014/main" id="{543C8EB0-4385-974F-A077-797ECE4382A3}"/>
                    </a:ext>
                  </a:extLst>
                </p:cNvPr>
                <p:cNvPicPr/>
                <p:nvPr/>
              </p:nvPicPr>
              <p:blipFill>
                <a:blip r:embed="rId12"/>
                <a:stretch>
                  <a:fillRect/>
                </a:stretch>
              </p:blipFill>
              <p:spPr>
                <a:xfrm>
                  <a:off x="10124092" y="3249939"/>
                  <a:ext cx="22140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0" name="Ink 9">
                  <a:extLst>
                    <a:ext uri="{FF2B5EF4-FFF2-40B4-BE49-F238E27FC236}">
                      <a16:creationId xmlns:a16="http://schemas.microsoft.com/office/drawing/2014/main" id="{3EB07D34-E8F0-A345-BEFE-8FE9AF1B03DD}"/>
                    </a:ext>
                  </a:extLst>
                </p14:cNvPr>
                <p14:cNvContentPartPr/>
                <p14:nvPr/>
              </p14:nvContentPartPr>
              <p14:xfrm>
                <a:off x="10395892" y="3280179"/>
                <a:ext cx="248400" cy="258480"/>
              </p14:xfrm>
            </p:contentPart>
          </mc:Choice>
          <mc:Fallback xmlns="">
            <p:pic>
              <p:nvPicPr>
                <p:cNvPr id="10" name="Ink 9">
                  <a:extLst>
                    <a:ext uri="{FF2B5EF4-FFF2-40B4-BE49-F238E27FC236}">
                      <a16:creationId xmlns:a16="http://schemas.microsoft.com/office/drawing/2014/main" id="{3EB07D34-E8F0-A345-BEFE-8FE9AF1B03DD}"/>
                    </a:ext>
                  </a:extLst>
                </p:cNvPr>
                <p:cNvPicPr/>
                <p:nvPr/>
              </p:nvPicPr>
              <p:blipFill>
                <a:blip r:embed="rId14"/>
                <a:stretch>
                  <a:fillRect/>
                </a:stretch>
              </p:blipFill>
              <p:spPr>
                <a:xfrm>
                  <a:off x="10391572" y="3275859"/>
                  <a:ext cx="257040" cy="267120"/>
                </a:xfrm>
                <a:prstGeom prst="rect">
                  <a:avLst/>
                </a:prstGeom>
              </p:spPr>
            </p:pic>
          </mc:Fallback>
        </mc:AlternateContent>
      </p:grpSp>
      <p:cxnSp>
        <p:nvCxnSpPr>
          <p:cNvPr id="12" name="Straight Connector 11">
            <a:extLst>
              <a:ext uri="{FF2B5EF4-FFF2-40B4-BE49-F238E27FC236}">
                <a16:creationId xmlns:a16="http://schemas.microsoft.com/office/drawing/2014/main" id="{B5E7476F-C57C-174E-A91B-3F594D61FACA}"/>
              </a:ext>
            </a:extLst>
          </p:cNvPr>
          <p:cNvCxnSpPr/>
          <p:nvPr/>
        </p:nvCxnSpPr>
        <p:spPr>
          <a:xfrm>
            <a:off x="950026" y="1460665"/>
            <a:ext cx="9717974" cy="0"/>
          </a:xfrm>
          <a:prstGeom prst="line">
            <a:avLst/>
          </a:prstGeom>
          <a:ln w="57150"/>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3453822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1B1198-A871-1D49-B1C9-63F9A86C2264}"/>
              </a:ext>
            </a:extLst>
          </p:cNvPr>
          <p:cNvSpPr>
            <a:spLocks noGrp="1"/>
          </p:cNvSpPr>
          <p:nvPr>
            <p:ph type="title"/>
          </p:nvPr>
        </p:nvSpPr>
        <p:spPr>
          <a:xfrm>
            <a:off x="1676401" y="214370"/>
            <a:ext cx="9828391" cy="1292691"/>
          </a:xfrm>
        </p:spPr>
        <p:txBody>
          <a:bodyPr/>
          <a:lstStyle/>
          <a:p>
            <a:r>
              <a:rPr lang="en-US" dirty="0"/>
              <a:t>Strict Equality</a:t>
            </a:r>
          </a:p>
        </p:txBody>
      </p:sp>
      <p:sp>
        <p:nvSpPr>
          <p:cNvPr id="6" name="Content Placeholder 5">
            <a:extLst>
              <a:ext uri="{FF2B5EF4-FFF2-40B4-BE49-F238E27FC236}">
                <a16:creationId xmlns:a16="http://schemas.microsoft.com/office/drawing/2014/main" id="{30D5DF5D-B856-294E-A563-D6F71251BCC4}"/>
              </a:ext>
            </a:extLst>
          </p:cNvPr>
          <p:cNvSpPr>
            <a:spLocks noGrp="1"/>
          </p:cNvSpPr>
          <p:nvPr>
            <p:ph idx="1"/>
          </p:nvPr>
        </p:nvSpPr>
        <p:spPr>
          <a:xfrm>
            <a:off x="838200" y="1724789"/>
            <a:ext cx="10515600" cy="4351338"/>
          </a:xfrm>
        </p:spPr>
        <p:txBody>
          <a:bodyPr/>
          <a:lstStyle/>
          <a:p>
            <a:pPr marL="0" indent="0">
              <a:buNone/>
            </a:pPr>
            <a:r>
              <a:rPr lang="en-US" dirty="0"/>
              <a:t> </a:t>
            </a:r>
          </a:p>
        </p:txBody>
      </p:sp>
      <p:pic>
        <p:nvPicPr>
          <p:cNvPr id="7" name="Picture 6">
            <a:extLst>
              <a:ext uri="{FF2B5EF4-FFF2-40B4-BE49-F238E27FC236}">
                <a16:creationId xmlns:a16="http://schemas.microsoft.com/office/drawing/2014/main" id="{00F1FBDD-45F7-634C-9A78-649D237D54E1}"/>
              </a:ext>
            </a:extLst>
          </p:cNvPr>
          <p:cNvPicPr>
            <a:picLocks noChangeAspect="1"/>
          </p:cNvPicPr>
          <p:nvPr/>
        </p:nvPicPr>
        <p:blipFill>
          <a:blip r:embed="rId2"/>
          <a:stretch>
            <a:fillRect/>
          </a:stretch>
        </p:blipFill>
        <p:spPr>
          <a:xfrm>
            <a:off x="1694694" y="1724789"/>
            <a:ext cx="8180121" cy="1759497"/>
          </a:xfrm>
          <a:prstGeom prst="rect">
            <a:avLst/>
          </a:prstGeom>
        </p:spPr>
      </p:pic>
      <p:pic>
        <p:nvPicPr>
          <p:cNvPr id="8" name="Picture 7">
            <a:extLst>
              <a:ext uri="{FF2B5EF4-FFF2-40B4-BE49-F238E27FC236}">
                <a16:creationId xmlns:a16="http://schemas.microsoft.com/office/drawing/2014/main" id="{341F010D-7E69-DA4A-ACE2-8C6239645FE5}"/>
              </a:ext>
            </a:extLst>
          </p:cNvPr>
          <p:cNvPicPr>
            <a:picLocks noChangeAspect="1"/>
          </p:cNvPicPr>
          <p:nvPr/>
        </p:nvPicPr>
        <p:blipFill>
          <a:blip r:embed="rId3"/>
          <a:stretch>
            <a:fillRect/>
          </a:stretch>
        </p:blipFill>
        <p:spPr>
          <a:xfrm>
            <a:off x="1694692" y="3447940"/>
            <a:ext cx="8180121" cy="827320"/>
          </a:xfrm>
          <a:prstGeom prst="rect">
            <a:avLst/>
          </a:prstGeom>
        </p:spPr>
      </p:pic>
      <p:pic>
        <p:nvPicPr>
          <p:cNvPr id="9" name="Picture 8">
            <a:extLst>
              <a:ext uri="{FF2B5EF4-FFF2-40B4-BE49-F238E27FC236}">
                <a16:creationId xmlns:a16="http://schemas.microsoft.com/office/drawing/2014/main" id="{A7632B7D-A3AC-F445-B573-79629108819D}"/>
              </a:ext>
            </a:extLst>
          </p:cNvPr>
          <p:cNvPicPr>
            <a:picLocks noChangeAspect="1"/>
          </p:cNvPicPr>
          <p:nvPr/>
        </p:nvPicPr>
        <p:blipFill>
          <a:blip r:embed="rId4"/>
          <a:stretch>
            <a:fillRect/>
          </a:stretch>
        </p:blipFill>
        <p:spPr>
          <a:xfrm>
            <a:off x="1694691" y="4743642"/>
            <a:ext cx="8180121" cy="823156"/>
          </a:xfrm>
          <a:prstGeom prst="rect">
            <a:avLst/>
          </a:prstGeom>
        </p:spPr>
      </p:pic>
      <p:pic>
        <p:nvPicPr>
          <p:cNvPr id="10" name="Picture 9">
            <a:extLst>
              <a:ext uri="{FF2B5EF4-FFF2-40B4-BE49-F238E27FC236}">
                <a16:creationId xmlns:a16="http://schemas.microsoft.com/office/drawing/2014/main" id="{23CC0B80-D3FA-084D-B24A-F09824EA46B6}"/>
              </a:ext>
            </a:extLst>
          </p:cNvPr>
          <p:cNvPicPr>
            <a:picLocks noChangeAspect="1"/>
          </p:cNvPicPr>
          <p:nvPr/>
        </p:nvPicPr>
        <p:blipFill>
          <a:blip r:embed="rId5"/>
          <a:stretch>
            <a:fillRect/>
          </a:stretch>
        </p:blipFill>
        <p:spPr>
          <a:xfrm>
            <a:off x="1694691" y="5549855"/>
            <a:ext cx="8180120" cy="833446"/>
          </a:xfrm>
          <a:prstGeom prst="rect">
            <a:avLst/>
          </a:prstGeom>
        </p:spPr>
      </p:pic>
      <p:grpSp>
        <p:nvGrpSpPr>
          <p:cNvPr id="18" name="Group 17">
            <a:extLst>
              <a:ext uri="{FF2B5EF4-FFF2-40B4-BE49-F238E27FC236}">
                <a16:creationId xmlns:a16="http://schemas.microsoft.com/office/drawing/2014/main" id="{720F8361-04DC-6243-97E7-C4B5C7FF3098}"/>
              </a:ext>
            </a:extLst>
          </p:cNvPr>
          <p:cNvGrpSpPr/>
          <p:nvPr/>
        </p:nvGrpSpPr>
        <p:grpSpPr>
          <a:xfrm>
            <a:off x="7361122" y="2842212"/>
            <a:ext cx="1506208" cy="1197048"/>
            <a:chOff x="7361452" y="2842059"/>
            <a:chExt cx="1506600" cy="1197360"/>
          </a:xfrm>
        </p:grpSpPr>
        <mc:AlternateContent xmlns:mc="http://schemas.openxmlformats.org/markup-compatibility/2006" xmlns:p14="http://schemas.microsoft.com/office/powerpoint/2010/main">
          <mc:Choice Requires="p14">
            <p:contentPart p14:bwMode="auto" r:id="rId6">
              <p14:nvContentPartPr>
                <p14:cNvPr id="11" name="Ink 10">
                  <a:extLst>
                    <a:ext uri="{FF2B5EF4-FFF2-40B4-BE49-F238E27FC236}">
                      <a16:creationId xmlns:a16="http://schemas.microsoft.com/office/drawing/2014/main" id="{2ABC077F-8408-3E47-B0D5-94A79C62D584}"/>
                    </a:ext>
                  </a:extLst>
                </p14:cNvPr>
                <p14:cNvContentPartPr/>
                <p14:nvPr/>
              </p14:nvContentPartPr>
              <p14:xfrm>
                <a:off x="7398172" y="3016659"/>
                <a:ext cx="220320" cy="1022760"/>
              </p14:xfrm>
            </p:contentPart>
          </mc:Choice>
          <mc:Fallback xmlns="">
            <p:pic>
              <p:nvPicPr>
                <p:cNvPr id="11" name="Ink 10">
                  <a:extLst>
                    <a:ext uri="{FF2B5EF4-FFF2-40B4-BE49-F238E27FC236}">
                      <a16:creationId xmlns:a16="http://schemas.microsoft.com/office/drawing/2014/main" id="{2ABC077F-8408-3E47-B0D5-94A79C62D584}"/>
                    </a:ext>
                  </a:extLst>
                </p:cNvPr>
                <p:cNvPicPr/>
                <p:nvPr/>
              </p:nvPicPr>
              <p:blipFill>
                <a:blip r:embed="rId7"/>
                <a:stretch>
                  <a:fillRect/>
                </a:stretch>
              </p:blipFill>
              <p:spPr>
                <a:xfrm>
                  <a:off x="7393852" y="3012339"/>
                  <a:ext cx="228960" cy="10314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2" name="Ink 11">
                  <a:extLst>
                    <a:ext uri="{FF2B5EF4-FFF2-40B4-BE49-F238E27FC236}">
                      <a16:creationId xmlns:a16="http://schemas.microsoft.com/office/drawing/2014/main" id="{FD9DBDAE-1E29-5847-A67B-CCF70C50D858}"/>
                    </a:ext>
                  </a:extLst>
                </p14:cNvPr>
                <p14:cNvContentPartPr/>
                <p14:nvPr/>
              </p14:nvContentPartPr>
              <p14:xfrm>
                <a:off x="7361452" y="3379179"/>
                <a:ext cx="384840" cy="105120"/>
              </p14:xfrm>
            </p:contentPart>
          </mc:Choice>
          <mc:Fallback xmlns="">
            <p:pic>
              <p:nvPicPr>
                <p:cNvPr id="12" name="Ink 11">
                  <a:extLst>
                    <a:ext uri="{FF2B5EF4-FFF2-40B4-BE49-F238E27FC236}">
                      <a16:creationId xmlns:a16="http://schemas.microsoft.com/office/drawing/2014/main" id="{FD9DBDAE-1E29-5847-A67B-CCF70C50D858}"/>
                    </a:ext>
                  </a:extLst>
                </p:cNvPr>
                <p:cNvPicPr/>
                <p:nvPr/>
              </p:nvPicPr>
              <p:blipFill>
                <a:blip r:embed="rId9"/>
                <a:stretch>
                  <a:fillRect/>
                </a:stretch>
              </p:blipFill>
              <p:spPr>
                <a:xfrm>
                  <a:off x="7357132" y="3374859"/>
                  <a:ext cx="393480" cy="1137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3" name="Ink 12">
                  <a:extLst>
                    <a:ext uri="{FF2B5EF4-FFF2-40B4-BE49-F238E27FC236}">
                      <a16:creationId xmlns:a16="http://schemas.microsoft.com/office/drawing/2014/main" id="{78852C89-1579-0D4F-815E-29F143320273}"/>
                    </a:ext>
                  </a:extLst>
                </p14:cNvPr>
                <p14:cNvContentPartPr/>
                <p14:nvPr/>
              </p14:nvContentPartPr>
              <p14:xfrm>
                <a:off x="7758892" y="3410859"/>
                <a:ext cx="374760" cy="263880"/>
              </p14:xfrm>
            </p:contentPart>
          </mc:Choice>
          <mc:Fallback xmlns="">
            <p:pic>
              <p:nvPicPr>
                <p:cNvPr id="13" name="Ink 12">
                  <a:extLst>
                    <a:ext uri="{FF2B5EF4-FFF2-40B4-BE49-F238E27FC236}">
                      <a16:creationId xmlns:a16="http://schemas.microsoft.com/office/drawing/2014/main" id="{78852C89-1579-0D4F-815E-29F143320273}"/>
                    </a:ext>
                  </a:extLst>
                </p:cNvPr>
                <p:cNvPicPr/>
                <p:nvPr/>
              </p:nvPicPr>
              <p:blipFill>
                <a:blip r:embed="rId11"/>
                <a:stretch>
                  <a:fillRect/>
                </a:stretch>
              </p:blipFill>
              <p:spPr>
                <a:xfrm>
                  <a:off x="7754572" y="3406539"/>
                  <a:ext cx="383400" cy="2725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5" name="Ink 14">
                  <a:extLst>
                    <a:ext uri="{FF2B5EF4-FFF2-40B4-BE49-F238E27FC236}">
                      <a16:creationId xmlns:a16="http://schemas.microsoft.com/office/drawing/2014/main" id="{FAB2D1F4-91CA-ED43-8E42-CD631DAB3D1F}"/>
                    </a:ext>
                  </a:extLst>
                </p14:cNvPr>
                <p14:cNvContentPartPr/>
                <p14:nvPr/>
              </p14:nvContentPartPr>
              <p14:xfrm>
                <a:off x="8144092" y="2842059"/>
                <a:ext cx="183600" cy="911880"/>
              </p14:xfrm>
            </p:contentPart>
          </mc:Choice>
          <mc:Fallback xmlns="">
            <p:pic>
              <p:nvPicPr>
                <p:cNvPr id="15" name="Ink 14">
                  <a:extLst>
                    <a:ext uri="{FF2B5EF4-FFF2-40B4-BE49-F238E27FC236}">
                      <a16:creationId xmlns:a16="http://schemas.microsoft.com/office/drawing/2014/main" id="{FAB2D1F4-91CA-ED43-8E42-CD631DAB3D1F}"/>
                    </a:ext>
                  </a:extLst>
                </p:cNvPr>
                <p:cNvPicPr/>
                <p:nvPr/>
              </p:nvPicPr>
              <p:blipFill>
                <a:blip r:embed="rId13"/>
                <a:stretch>
                  <a:fillRect/>
                </a:stretch>
              </p:blipFill>
              <p:spPr>
                <a:xfrm>
                  <a:off x="8139772" y="2837739"/>
                  <a:ext cx="192240" cy="9205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6" name="Ink 15">
                  <a:extLst>
                    <a:ext uri="{FF2B5EF4-FFF2-40B4-BE49-F238E27FC236}">
                      <a16:creationId xmlns:a16="http://schemas.microsoft.com/office/drawing/2014/main" id="{05181988-CF46-E74F-A13B-D2DEF9295B94}"/>
                    </a:ext>
                  </a:extLst>
                </p14:cNvPr>
                <p14:cNvContentPartPr/>
                <p14:nvPr/>
              </p14:nvContentPartPr>
              <p14:xfrm>
                <a:off x="8408692" y="3369819"/>
                <a:ext cx="195120" cy="318600"/>
              </p14:xfrm>
            </p:contentPart>
          </mc:Choice>
          <mc:Fallback xmlns="">
            <p:pic>
              <p:nvPicPr>
                <p:cNvPr id="16" name="Ink 15">
                  <a:extLst>
                    <a:ext uri="{FF2B5EF4-FFF2-40B4-BE49-F238E27FC236}">
                      <a16:creationId xmlns:a16="http://schemas.microsoft.com/office/drawing/2014/main" id="{05181988-CF46-E74F-A13B-D2DEF9295B94}"/>
                    </a:ext>
                  </a:extLst>
                </p:cNvPr>
                <p:cNvPicPr/>
                <p:nvPr/>
              </p:nvPicPr>
              <p:blipFill>
                <a:blip r:embed="rId15"/>
                <a:stretch>
                  <a:fillRect/>
                </a:stretch>
              </p:blipFill>
              <p:spPr>
                <a:xfrm>
                  <a:off x="8404372" y="3365499"/>
                  <a:ext cx="203760" cy="3272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7" name="Ink 16">
                  <a:extLst>
                    <a:ext uri="{FF2B5EF4-FFF2-40B4-BE49-F238E27FC236}">
                      <a16:creationId xmlns:a16="http://schemas.microsoft.com/office/drawing/2014/main" id="{08B21BC3-453F-B043-ACCE-0616019B97D6}"/>
                    </a:ext>
                  </a:extLst>
                </p14:cNvPr>
                <p14:cNvContentPartPr/>
                <p14:nvPr/>
              </p14:nvContentPartPr>
              <p14:xfrm>
                <a:off x="8606332" y="3411579"/>
                <a:ext cx="261720" cy="256680"/>
              </p14:xfrm>
            </p:contentPart>
          </mc:Choice>
          <mc:Fallback xmlns="">
            <p:pic>
              <p:nvPicPr>
                <p:cNvPr id="17" name="Ink 16">
                  <a:extLst>
                    <a:ext uri="{FF2B5EF4-FFF2-40B4-BE49-F238E27FC236}">
                      <a16:creationId xmlns:a16="http://schemas.microsoft.com/office/drawing/2014/main" id="{08B21BC3-453F-B043-ACCE-0616019B97D6}"/>
                    </a:ext>
                  </a:extLst>
                </p:cNvPr>
                <p:cNvPicPr/>
                <p:nvPr/>
              </p:nvPicPr>
              <p:blipFill>
                <a:blip r:embed="rId17"/>
                <a:stretch>
                  <a:fillRect/>
                </a:stretch>
              </p:blipFill>
              <p:spPr>
                <a:xfrm>
                  <a:off x="8602012" y="3407259"/>
                  <a:ext cx="270360" cy="265320"/>
                </a:xfrm>
                <a:prstGeom prst="rect">
                  <a:avLst/>
                </a:prstGeom>
              </p:spPr>
            </p:pic>
          </mc:Fallback>
        </mc:AlternateContent>
      </p:grpSp>
      <p:grpSp>
        <p:nvGrpSpPr>
          <p:cNvPr id="24" name="Group 23">
            <a:extLst>
              <a:ext uri="{FF2B5EF4-FFF2-40B4-BE49-F238E27FC236}">
                <a16:creationId xmlns:a16="http://schemas.microsoft.com/office/drawing/2014/main" id="{12CCD2B9-0F57-F842-89BB-B882A6958D66}"/>
              </a:ext>
            </a:extLst>
          </p:cNvPr>
          <p:cNvGrpSpPr/>
          <p:nvPr/>
        </p:nvGrpSpPr>
        <p:grpSpPr>
          <a:xfrm>
            <a:off x="7372641" y="5418954"/>
            <a:ext cx="1172512" cy="454028"/>
            <a:chOff x="7372972" y="5260899"/>
            <a:chExt cx="1447200" cy="612720"/>
          </a:xfrm>
        </p:grpSpPr>
        <mc:AlternateContent xmlns:mc="http://schemas.openxmlformats.org/markup-compatibility/2006" xmlns:p14="http://schemas.microsoft.com/office/powerpoint/2010/main">
          <mc:Choice Requires="p14">
            <p:contentPart p14:bwMode="auto" r:id="rId18">
              <p14:nvContentPartPr>
                <p14:cNvPr id="19" name="Ink 18">
                  <a:extLst>
                    <a:ext uri="{FF2B5EF4-FFF2-40B4-BE49-F238E27FC236}">
                      <a16:creationId xmlns:a16="http://schemas.microsoft.com/office/drawing/2014/main" id="{2EF6457B-D7A7-F541-84A4-14F8C76212C1}"/>
                    </a:ext>
                  </a:extLst>
                </p14:cNvPr>
                <p14:cNvContentPartPr/>
                <p14:nvPr/>
              </p14:nvContentPartPr>
              <p14:xfrm>
                <a:off x="7372972" y="5459619"/>
                <a:ext cx="481680" cy="82440"/>
              </p14:xfrm>
            </p:contentPart>
          </mc:Choice>
          <mc:Fallback xmlns="">
            <p:pic>
              <p:nvPicPr>
                <p:cNvPr id="19" name="Ink 18">
                  <a:extLst>
                    <a:ext uri="{FF2B5EF4-FFF2-40B4-BE49-F238E27FC236}">
                      <a16:creationId xmlns:a16="http://schemas.microsoft.com/office/drawing/2014/main" id="{2EF6457B-D7A7-F541-84A4-14F8C76212C1}"/>
                    </a:ext>
                  </a:extLst>
                </p:cNvPr>
                <p:cNvPicPr/>
                <p:nvPr/>
              </p:nvPicPr>
              <p:blipFill>
                <a:blip r:embed="rId19"/>
                <a:stretch>
                  <a:fillRect/>
                </a:stretch>
              </p:blipFill>
              <p:spPr>
                <a:xfrm>
                  <a:off x="7368652" y="5455299"/>
                  <a:ext cx="490320" cy="910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0" name="Ink 19">
                  <a:extLst>
                    <a:ext uri="{FF2B5EF4-FFF2-40B4-BE49-F238E27FC236}">
                      <a16:creationId xmlns:a16="http://schemas.microsoft.com/office/drawing/2014/main" id="{D2A7F333-18A5-0244-B1E0-7C89CE6F0932}"/>
                    </a:ext>
                  </a:extLst>
                </p14:cNvPr>
                <p14:cNvContentPartPr/>
                <p14:nvPr/>
              </p14:nvContentPartPr>
              <p14:xfrm>
                <a:off x="7528492" y="5260899"/>
                <a:ext cx="363960" cy="522000"/>
              </p14:xfrm>
            </p:contentPart>
          </mc:Choice>
          <mc:Fallback xmlns="">
            <p:pic>
              <p:nvPicPr>
                <p:cNvPr id="20" name="Ink 19">
                  <a:extLst>
                    <a:ext uri="{FF2B5EF4-FFF2-40B4-BE49-F238E27FC236}">
                      <a16:creationId xmlns:a16="http://schemas.microsoft.com/office/drawing/2014/main" id="{D2A7F333-18A5-0244-B1E0-7C89CE6F0932}"/>
                    </a:ext>
                  </a:extLst>
                </p:cNvPr>
                <p:cNvPicPr/>
                <p:nvPr/>
              </p:nvPicPr>
              <p:blipFill>
                <a:blip r:embed="rId21"/>
                <a:stretch>
                  <a:fillRect/>
                </a:stretch>
              </p:blipFill>
              <p:spPr>
                <a:xfrm>
                  <a:off x="7524172" y="5256579"/>
                  <a:ext cx="37260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1" name="Ink 20">
                  <a:extLst>
                    <a:ext uri="{FF2B5EF4-FFF2-40B4-BE49-F238E27FC236}">
                      <a16:creationId xmlns:a16="http://schemas.microsoft.com/office/drawing/2014/main" id="{5A79DB87-2435-CE49-992F-3CD88E521490}"/>
                    </a:ext>
                  </a:extLst>
                </p14:cNvPr>
                <p14:cNvContentPartPr/>
                <p14:nvPr/>
              </p14:nvContentPartPr>
              <p14:xfrm>
                <a:off x="7917292" y="5553579"/>
                <a:ext cx="278640" cy="313920"/>
              </p14:xfrm>
            </p:contentPart>
          </mc:Choice>
          <mc:Fallback xmlns="">
            <p:pic>
              <p:nvPicPr>
                <p:cNvPr id="21" name="Ink 20">
                  <a:extLst>
                    <a:ext uri="{FF2B5EF4-FFF2-40B4-BE49-F238E27FC236}">
                      <a16:creationId xmlns:a16="http://schemas.microsoft.com/office/drawing/2014/main" id="{5A79DB87-2435-CE49-992F-3CD88E521490}"/>
                    </a:ext>
                  </a:extLst>
                </p:cNvPr>
                <p:cNvPicPr/>
                <p:nvPr/>
              </p:nvPicPr>
              <p:blipFill>
                <a:blip r:embed="rId23"/>
                <a:stretch>
                  <a:fillRect/>
                </a:stretch>
              </p:blipFill>
              <p:spPr>
                <a:xfrm>
                  <a:off x="7912972" y="5549259"/>
                  <a:ext cx="287280" cy="3225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2" name="Ink 21">
                  <a:extLst>
                    <a:ext uri="{FF2B5EF4-FFF2-40B4-BE49-F238E27FC236}">
                      <a16:creationId xmlns:a16="http://schemas.microsoft.com/office/drawing/2014/main" id="{3BE5B29E-D9D6-494A-B342-0A7FEAA58D61}"/>
                    </a:ext>
                  </a:extLst>
                </p14:cNvPr>
                <p14:cNvContentPartPr/>
                <p14:nvPr/>
              </p14:nvContentPartPr>
              <p14:xfrm>
                <a:off x="8204572" y="5560779"/>
                <a:ext cx="237240" cy="306000"/>
              </p14:xfrm>
            </p:contentPart>
          </mc:Choice>
          <mc:Fallback xmlns="">
            <p:pic>
              <p:nvPicPr>
                <p:cNvPr id="22" name="Ink 21">
                  <a:extLst>
                    <a:ext uri="{FF2B5EF4-FFF2-40B4-BE49-F238E27FC236}">
                      <a16:creationId xmlns:a16="http://schemas.microsoft.com/office/drawing/2014/main" id="{3BE5B29E-D9D6-494A-B342-0A7FEAA58D61}"/>
                    </a:ext>
                  </a:extLst>
                </p:cNvPr>
                <p:cNvPicPr/>
                <p:nvPr/>
              </p:nvPicPr>
              <p:blipFill>
                <a:blip r:embed="rId25"/>
                <a:stretch>
                  <a:fillRect/>
                </a:stretch>
              </p:blipFill>
              <p:spPr>
                <a:xfrm>
                  <a:off x="8200252" y="5556459"/>
                  <a:ext cx="245880" cy="31464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3" name="Ink 22">
                  <a:extLst>
                    <a:ext uri="{FF2B5EF4-FFF2-40B4-BE49-F238E27FC236}">
                      <a16:creationId xmlns:a16="http://schemas.microsoft.com/office/drawing/2014/main" id="{51DEFD42-EEAD-8B46-9EFB-CE443B1F7DFD}"/>
                    </a:ext>
                  </a:extLst>
                </p14:cNvPr>
                <p14:cNvContentPartPr/>
                <p14:nvPr/>
              </p14:nvContentPartPr>
              <p14:xfrm>
                <a:off x="8512732" y="5568699"/>
                <a:ext cx="307440" cy="304920"/>
              </p14:xfrm>
            </p:contentPart>
          </mc:Choice>
          <mc:Fallback xmlns="">
            <p:pic>
              <p:nvPicPr>
                <p:cNvPr id="23" name="Ink 22">
                  <a:extLst>
                    <a:ext uri="{FF2B5EF4-FFF2-40B4-BE49-F238E27FC236}">
                      <a16:creationId xmlns:a16="http://schemas.microsoft.com/office/drawing/2014/main" id="{51DEFD42-EEAD-8B46-9EFB-CE443B1F7DFD}"/>
                    </a:ext>
                  </a:extLst>
                </p:cNvPr>
                <p:cNvPicPr/>
                <p:nvPr/>
              </p:nvPicPr>
              <p:blipFill>
                <a:blip r:embed="rId27"/>
                <a:stretch>
                  <a:fillRect/>
                </a:stretch>
              </p:blipFill>
              <p:spPr>
                <a:xfrm>
                  <a:off x="8508412" y="5564379"/>
                  <a:ext cx="316080" cy="313560"/>
                </a:xfrm>
                <a:prstGeom prst="rect">
                  <a:avLst/>
                </a:prstGeom>
              </p:spPr>
            </p:pic>
          </mc:Fallback>
        </mc:AlternateContent>
      </p:grpSp>
      <p:cxnSp>
        <p:nvCxnSpPr>
          <p:cNvPr id="25" name="Straight Connector 24">
            <a:extLst>
              <a:ext uri="{FF2B5EF4-FFF2-40B4-BE49-F238E27FC236}">
                <a16:creationId xmlns:a16="http://schemas.microsoft.com/office/drawing/2014/main" id="{666836DB-DC56-C24C-9F4D-BE3D0B164A1C}"/>
              </a:ext>
            </a:extLst>
          </p:cNvPr>
          <p:cNvCxnSpPr>
            <a:cxnSpLocks/>
          </p:cNvCxnSpPr>
          <p:nvPr/>
        </p:nvCxnSpPr>
        <p:spPr>
          <a:xfrm>
            <a:off x="1694691" y="1460665"/>
            <a:ext cx="8339958" cy="0"/>
          </a:xfrm>
          <a:prstGeom prst="line">
            <a:avLst/>
          </a:prstGeom>
          <a:ln w="57150"/>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4245491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A59F003-E00A-43F9-91DC-CC54E3B874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Yellow question mark">
            <a:extLst>
              <a:ext uri="{FF2B5EF4-FFF2-40B4-BE49-F238E27FC236}">
                <a16:creationId xmlns:a16="http://schemas.microsoft.com/office/drawing/2014/main" id="{90FCA405-2C5B-4839-A127-C14AAB6CB555}"/>
              </a:ext>
            </a:extLst>
          </p:cNvPr>
          <p:cNvPicPr>
            <a:picLocks noChangeAspect="1"/>
          </p:cNvPicPr>
          <p:nvPr/>
        </p:nvPicPr>
        <p:blipFill rotWithShape="1">
          <a:blip r:embed="rId2"/>
          <a:srcRect t="6250"/>
          <a:stretch/>
        </p:blipFill>
        <p:spPr>
          <a:xfrm>
            <a:off x="20" y="10"/>
            <a:ext cx="12191981" cy="6857990"/>
          </a:xfrm>
          <a:prstGeom prst="rect">
            <a:avLst/>
          </a:prstGeom>
        </p:spPr>
      </p:pic>
      <p:sp>
        <p:nvSpPr>
          <p:cNvPr id="11" name="Rectangle 10">
            <a:extLst>
              <a:ext uri="{FF2B5EF4-FFF2-40B4-BE49-F238E27FC236}">
                <a16:creationId xmlns:a16="http://schemas.microsoft.com/office/drawing/2014/main" id="{D74A4382-E3AD-430A-9A1F-DFA3E0E77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799868" y="-1534136"/>
            <a:ext cx="4592270" cy="12192001"/>
          </a:xfrm>
          <a:prstGeom prst="rect">
            <a:avLst/>
          </a:prstGeom>
          <a:gradFill>
            <a:gsLst>
              <a:gs pos="35000">
                <a:schemeClr val="bg1">
                  <a:alpha val="46000"/>
                </a:schemeClr>
              </a:gs>
              <a:gs pos="21000">
                <a:schemeClr val="bg1">
                  <a:alpha val="30000"/>
                </a:schemeClr>
              </a:gs>
              <a:gs pos="0">
                <a:schemeClr val="bg1">
                  <a:alpha val="0"/>
                </a:schemeClr>
              </a:gs>
              <a:gs pos="100000">
                <a:schemeClr val="bg1">
                  <a:alpha val="9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E49074B-04C0-2C41-91A7-4C68F256E723}"/>
              </a:ext>
            </a:extLst>
          </p:cNvPr>
          <p:cNvSpPr>
            <a:spLocks noGrp="1"/>
          </p:cNvSpPr>
          <p:nvPr>
            <p:ph type="title"/>
          </p:nvPr>
        </p:nvSpPr>
        <p:spPr>
          <a:xfrm>
            <a:off x="404553" y="3091928"/>
            <a:ext cx="9523218" cy="2387600"/>
          </a:xfrm>
        </p:spPr>
        <p:txBody>
          <a:bodyPr vert="horz" lIns="91440" tIns="45720" rIns="91440" bIns="45720" rtlCol="0" anchor="b">
            <a:normAutofit/>
          </a:bodyPr>
          <a:lstStyle/>
          <a:p>
            <a:r>
              <a:rPr lang="en-US" sz="6600" dirty="0"/>
              <a:t>How to serve your website?</a:t>
            </a:r>
          </a:p>
        </p:txBody>
      </p:sp>
      <p:sp>
        <p:nvSpPr>
          <p:cNvPr id="13" name="Rectangle: Rounded Corners 12">
            <a:extLst>
              <a:ext uri="{FF2B5EF4-FFF2-40B4-BE49-F238E27FC236}">
                <a16:creationId xmlns:a16="http://schemas.microsoft.com/office/drawing/2014/main" id="{79F40191-0F44-4FD1-82CC-ACB507C14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575039"/>
            <a:ext cx="9785897"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6907182"/>
      </p:ext>
    </p:extLst>
  </p:cSld>
  <p:clrMapOvr>
    <a:overrideClrMapping bg1="dk1" tx1="lt1" bg2="dk2" tx2="lt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2819400"/>
            <a:ext cx="9143998" cy="1020762"/>
          </a:xfrm>
        </p:spPr>
        <p:txBody>
          <a:bodyPr/>
          <a:lstStyle/>
          <a:p>
            <a:r>
              <a:rPr lang="en-US" dirty="0"/>
              <a:t>The DOM tree</a:t>
            </a:r>
          </a:p>
        </p:txBody>
      </p:sp>
      <p:sp>
        <p:nvSpPr>
          <p:cNvPr id="3" name="Text Placeholder 2"/>
          <p:cNvSpPr>
            <a:spLocks noGrp="1"/>
          </p:cNvSpPr>
          <p:nvPr>
            <p:ph type="body" sz="quarter" idx="4294967295"/>
          </p:nvPr>
        </p:nvSpPr>
        <p:spPr>
          <a:xfrm>
            <a:off x="5029200" y="1525440"/>
            <a:ext cx="6552840" cy="5109116"/>
          </a:xfrm>
        </p:spPr>
        <p:txBody>
          <a:bodyPr>
            <a:normAutofit fontScale="55000" lnSpcReduction="20000"/>
          </a:bodyPr>
          <a:lstStyle/>
          <a:p>
            <a:pPr marL="0" indent="0">
              <a:spcBef>
                <a:spcPts val="600"/>
              </a:spcBef>
              <a:buNone/>
            </a:pPr>
            <a:r>
              <a:rPr lang="en-US" sz="3200" dirty="0">
                <a:solidFill>
                  <a:schemeClr val="tx1">
                    <a:alpha val="99000"/>
                  </a:schemeClr>
                </a:solidFill>
              </a:rPr>
              <a:t>&lt;!DOCTYPE HTML&gt;</a:t>
            </a:r>
          </a:p>
          <a:p>
            <a:pPr marL="0" indent="0">
              <a:spcBef>
                <a:spcPts val="600"/>
              </a:spcBef>
              <a:buNone/>
            </a:pPr>
            <a:r>
              <a:rPr lang="en-US" sz="3200" dirty="0">
                <a:solidFill>
                  <a:schemeClr val="tx1">
                    <a:alpha val="99000"/>
                  </a:schemeClr>
                </a:solidFill>
              </a:rPr>
              <a:t>&lt;html lang="en"&gt;</a:t>
            </a:r>
          </a:p>
          <a:p>
            <a:pPr marL="0" indent="0">
              <a:spcBef>
                <a:spcPts val="600"/>
              </a:spcBef>
              <a:buNone/>
            </a:pPr>
            <a:r>
              <a:rPr lang="en-US" sz="3200" dirty="0">
                <a:solidFill>
                  <a:schemeClr val="tx1">
                    <a:alpha val="99000"/>
                  </a:schemeClr>
                </a:solidFill>
              </a:rPr>
              <a:t>&lt;head&gt;</a:t>
            </a:r>
          </a:p>
          <a:p>
            <a:pPr marL="0" indent="0">
              <a:spcBef>
                <a:spcPts val="600"/>
              </a:spcBef>
              <a:buNone/>
            </a:pPr>
            <a:r>
              <a:rPr lang="en-US" sz="3200" dirty="0">
                <a:solidFill>
                  <a:schemeClr val="tx1">
                    <a:alpha val="99000"/>
                  </a:schemeClr>
                </a:solidFill>
              </a:rPr>
              <a:t>    &lt;meta charset="utf-8"&gt;</a:t>
            </a:r>
          </a:p>
          <a:p>
            <a:pPr marL="0" indent="0">
              <a:spcBef>
                <a:spcPts val="600"/>
              </a:spcBef>
              <a:buNone/>
            </a:pPr>
            <a:r>
              <a:rPr lang="en-US" sz="3200" dirty="0">
                <a:solidFill>
                  <a:schemeClr val="tx1">
                    <a:alpha val="99000"/>
                  </a:schemeClr>
                </a:solidFill>
              </a:rPr>
              <a:t>    &lt;title&gt;San Joaquin Valley Town Hall&lt;/title&gt;</a:t>
            </a:r>
          </a:p>
          <a:p>
            <a:pPr marL="0" indent="0">
              <a:spcBef>
                <a:spcPts val="600"/>
              </a:spcBef>
              <a:buNone/>
            </a:pPr>
            <a:r>
              <a:rPr lang="en-US" sz="3200" dirty="0">
                <a:solidFill>
                  <a:schemeClr val="tx1">
                    <a:alpha val="99000"/>
                  </a:schemeClr>
                </a:solidFill>
              </a:rPr>
              <a:t>&lt;/head&gt;</a:t>
            </a:r>
          </a:p>
          <a:p>
            <a:pPr marL="0" indent="0">
              <a:spcBef>
                <a:spcPts val="600"/>
              </a:spcBef>
              <a:buNone/>
            </a:pPr>
            <a:r>
              <a:rPr lang="en-US" sz="3200" dirty="0">
                <a:solidFill>
                  <a:schemeClr val="tx1">
                    <a:alpha val="99000"/>
                  </a:schemeClr>
                </a:solidFill>
              </a:rPr>
              <a:t>&lt;body&gt;</a:t>
            </a:r>
          </a:p>
          <a:p>
            <a:pPr marL="0" indent="0">
              <a:spcBef>
                <a:spcPts val="600"/>
              </a:spcBef>
              <a:buNone/>
            </a:pPr>
            <a:r>
              <a:rPr lang="en-US" sz="3200" dirty="0">
                <a:solidFill>
                  <a:schemeClr val="tx1">
                    <a:alpha val="99000"/>
                  </a:schemeClr>
                </a:solidFill>
              </a:rPr>
              <a:t>    &lt;h1&gt;San Joaquin Valley Town Hall&lt;/h1&gt;</a:t>
            </a:r>
          </a:p>
          <a:p>
            <a:pPr marL="0" indent="0">
              <a:spcBef>
                <a:spcPts val="600"/>
              </a:spcBef>
              <a:buNone/>
            </a:pPr>
            <a:r>
              <a:rPr lang="en-US" sz="3200" dirty="0">
                <a:solidFill>
                  <a:schemeClr val="tx1">
                    <a:alpha val="99000"/>
                  </a:schemeClr>
                </a:solidFill>
              </a:rPr>
              <a:t>    &lt;p&gt;Welcome to Town Hall. We have some fascinating speakers this season.</a:t>
            </a:r>
          </a:p>
          <a:p>
            <a:pPr marL="0" indent="0">
              <a:spcBef>
                <a:spcPts val="600"/>
              </a:spcBef>
              <a:buNone/>
            </a:pPr>
            <a:r>
              <a:rPr lang="en-US" sz="3200" dirty="0">
                <a:solidFill>
                  <a:schemeClr val="tx1">
                    <a:alpha val="99000"/>
                  </a:schemeClr>
                </a:solidFill>
              </a:rPr>
              <a:t>    &lt;/p&gt;</a:t>
            </a:r>
          </a:p>
          <a:p>
            <a:pPr marL="0" indent="0">
              <a:spcBef>
                <a:spcPts val="600"/>
              </a:spcBef>
              <a:buNone/>
            </a:pPr>
            <a:r>
              <a:rPr lang="en-US" sz="3200" dirty="0">
                <a:solidFill>
                  <a:schemeClr val="tx1">
                    <a:alpha val="99000"/>
                  </a:schemeClr>
                </a:solidFill>
              </a:rPr>
              <a:t>    &lt;h2&gt;Our 2021-2022 Lineup of Speakers&lt;/h2&gt;</a:t>
            </a:r>
          </a:p>
          <a:p>
            <a:pPr marL="0" indent="0">
              <a:spcBef>
                <a:spcPts val="600"/>
              </a:spcBef>
              <a:buNone/>
            </a:pPr>
            <a:r>
              <a:rPr lang="en-US" sz="3200" dirty="0">
                <a:solidFill>
                  <a:schemeClr val="tx1">
                    <a:alpha val="99000"/>
                  </a:schemeClr>
                </a:solidFill>
              </a:rPr>
              <a:t>    &lt;ul&gt;</a:t>
            </a:r>
          </a:p>
          <a:p>
            <a:pPr marL="0" indent="0">
              <a:spcBef>
                <a:spcPts val="600"/>
              </a:spcBef>
              <a:buNone/>
            </a:pPr>
            <a:r>
              <a:rPr lang="en-US" sz="3200" dirty="0">
                <a:solidFill>
                  <a:schemeClr val="tx1">
                    <a:alpha val="99000"/>
                  </a:schemeClr>
                </a:solidFill>
              </a:rPr>
              <a:t>        &lt;li&gt;Jeffrey Harrison&lt;/li&gt;</a:t>
            </a:r>
          </a:p>
          <a:p>
            <a:pPr marL="0" indent="0">
              <a:spcBef>
                <a:spcPts val="600"/>
              </a:spcBef>
              <a:buNone/>
            </a:pPr>
            <a:r>
              <a:rPr lang="en-US" sz="3200" dirty="0">
                <a:solidFill>
                  <a:schemeClr val="tx1">
                    <a:alpha val="99000"/>
                  </a:schemeClr>
                </a:solidFill>
              </a:rPr>
              <a:t>        &lt;li&gt;Andrew Ross Sorkin&lt;/li&gt;</a:t>
            </a:r>
          </a:p>
          <a:p>
            <a:pPr marL="0" indent="0">
              <a:spcBef>
                <a:spcPts val="600"/>
              </a:spcBef>
              <a:buNone/>
            </a:pPr>
            <a:r>
              <a:rPr lang="en-US" sz="3200" dirty="0">
                <a:solidFill>
                  <a:schemeClr val="tx1">
                    <a:alpha val="99000"/>
                  </a:schemeClr>
                </a:solidFill>
              </a:rPr>
              <a:t>        &lt;li&gt;Amy Chua&lt;/li&gt;</a:t>
            </a:r>
          </a:p>
          <a:p>
            <a:pPr marL="0" indent="0">
              <a:spcBef>
                <a:spcPts val="600"/>
              </a:spcBef>
              <a:buNone/>
            </a:pPr>
            <a:r>
              <a:rPr lang="en-US" sz="3200" dirty="0">
                <a:solidFill>
                  <a:schemeClr val="tx1">
                    <a:alpha val="99000"/>
                  </a:schemeClr>
                </a:solidFill>
              </a:rPr>
              <a:t>    &lt;/ul&gt;</a:t>
            </a:r>
          </a:p>
          <a:p>
            <a:pPr marL="0" indent="0">
              <a:spcBef>
                <a:spcPts val="600"/>
              </a:spcBef>
              <a:buNone/>
            </a:pPr>
            <a:r>
              <a:rPr lang="en-US" sz="3200" dirty="0">
                <a:solidFill>
                  <a:schemeClr val="tx1">
                    <a:alpha val="99000"/>
                  </a:schemeClr>
                </a:solidFill>
              </a:rPr>
              <a:t>    &lt;p&gt;Contact us by phone at 559-555-1212 to get tickets.&lt;/p&gt;</a:t>
            </a:r>
          </a:p>
          <a:p>
            <a:pPr marL="0" indent="0">
              <a:spcBef>
                <a:spcPts val="600"/>
              </a:spcBef>
              <a:buNone/>
            </a:pPr>
            <a:r>
              <a:rPr lang="en-US" sz="3200" dirty="0">
                <a:solidFill>
                  <a:schemeClr val="tx1">
                    <a:alpha val="99000"/>
                  </a:schemeClr>
                </a:solidFill>
              </a:rPr>
              <a:t>&lt;/body&gt;</a:t>
            </a:r>
          </a:p>
        </p:txBody>
      </p:sp>
      <p:sp>
        <p:nvSpPr>
          <p:cNvPr id="4" name="TextBox 3"/>
          <p:cNvSpPr txBox="1"/>
          <p:nvPr/>
        </p:nvSpPr>
        <p:spPr>
          <a:xfrm>
            <a:off x="451229" y="3925145"/>
            <a:ext cx="3901078" cy="430647"/>
          </a:xfrm>
          <a:prstGeom prst="rect">
            <a:avLst/>
          </a:prstGeom>
          <a:noFill/>
        </p:spPr>
        <p:txBody>
          <a:bodyPr wrap="none" lIns="0" tIns="0" rIns="0" bIns="0" rtlCol="0">
            <a:spAutoFit/>
          </a:bodyPr>
          <a:lstStyle/>
          <a:p>
            <a:r>
              <a:rPr lang="en-US" sz="2799" b="1" spc="50" dirty="0">
                <a:ln w="0"/>
                <a:effectLst>
                  <a:innerShdw blurRad="63500" dist="50800" dir="13500000">
                    <a:srgbClr val="000000">
                      <a:alpha val="50000"/>
                    </a:srgbClr>
                  </a:innerShdw>
                </a:effectLst>
              </a:rPr>
              <a:t>Document Object Model</a:t>
            </a: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AB0BB489-D2E1-2848-82A8-A9D0458CDAB2}"/>
                  </a:ext>
                </a:extLst>
              </p14:cNvPr>
              <p14:cNvContentPartPr/>
              <p14:nvPr/>
            </p14:nvContentPartPr>
            <p14:xfrm>
              <a:off x="3985202" y="3651282"/>
              <a:ext cx="360" cy="2879"/>
            </p14:xfrm>
          </p:contentPart>
        </mc:Choice>
        <mc:Fallback xmlns="">
          <p:pic>
            <p:nvPicPr>
              <p:cNvPr id="5" name="Ink 4">
                <a:extLst>
                  <a:ext uri="{FF2B5EF4-FFF2-40B4-BE49-F238E27FC236}">
                    <a16:creationId xmlns:a16="http://schemas.microsoft.com/office/drawing/2014/main" id="{AB0BB489-D2E1-2848-82A8-A9D0458CDAB2}"/>
                  </a:ext>
                </a:extLst>
              </p:cNvPr>
              <p:cNvPicPr/>
              <p:nvPr/>
            </p:nvPicPr>
            <p:blipFill>
              <a:blip r:embed="rId3"/>
              <a:stretch>
                <a:fillRect/>
              </a:stretch>
            </p:blipFill>
            <p:spPr>
              <a:xfrm>
                <a:off x="3980882" y="3646963"/>
                <a:ext cx="9000" cy="11516"/>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94D505D7-B850-E44D-B7EE-D3EB37E00C56}"/>
                  </a:ext>
                </a:extLst>
              </p14:cNvPr>
              <p14:cNvContentPartPr/>
              <p14:nvPr/>
            </p14:nvContentPartPr>
            <p14:xfrm>
              <a:off x="3209244" y="3239188"/>
              <a:ext cx="360" cy="360"/>
            </p14:xfrm>
          </p:contentPart>
        </mc:Choice>
        <mc:Fallback xmlns="">
          <p:pic>
            <p:nvPicPr>
              <p:cNvPr id="6" name="Ink 5">
                <a:extLst>
                  <a:ext uri="{FF2B5EF4-FFF2-40B4-BE49-F238E27FC236}">
                    <a16:creationId xmlns:a16="http://schemas.microsoft.com/office/drawing/2014/main" id="{94D505D7-B850-E44D-B7EE-D3EB37E00C56}"/>
                  </a:ext>
                </a:extLst>
              </p:cNvPr>
              <p:cNvPicPr/>
              <p:nvPr/>
            </p:nvPicPr>
            <p:blipFill>
              <a:blip r:embed="rId3"/>
              <a:stretch>
                <a:fillRect/>
              </a:stretch>
            </p:blipFill>
            <p:spPr>
              <a:xfrm>
                <a:off x="3204924" y="3234868"/>
                <a:ext cx="9000" cy="9000"/>
              </a:xfrm>
              <a:prstGeom prst="rect">
                <a:avLst/>
              </a:prstGeom>
            </p:spPr>
          </p:pic>
        </mc:Fallback>
      </mc:AlternateContent>
      <p:cxnSp>
        <p:nvCxnSpPr>
          <p:cNvPr id="7" name="Straight Connector 6">
            <a:extLst>
              <a:ext uri="{FF2B5EF4-FFF2-40B4-BE49-F238E27FC236}">
                <a16:creationId xmlns:a16="http://schemas.microsoft.com/office/drawing/2014/main" id="{653F2D39-8364-E045-BCB2-37EE58940E57}"/>
              </a:ext>
            </a:extLst>
          </p:cNvPr>
          <p:cNvCxnSpPr>
            <a:cxnSpLocks/>
          </p:cNvCxnSpPr>
          <p:nvPr/>
        </p:nvCxnSpPr>
        <p:spPr>
          <a:xfrm flipV="1">
            <a:off x="4690753" y="1583849"/>
            <a:ext cx="0" cy="4512625"/>
          </a:xfrm>
          <a:prstGeom prst="line">
            <a:avLst/>
          </a:prstGeom>
          <a:ln w="57150"/>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19396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DOM for the web page</a:t>
            </a:r>
          </a:p>
        </p:txBody>
      </p:sp>
      <p:sp>
        <p:nvSpPr>
          <p:cNvPr id="3" name="Rectangle 2">
            <a:extLst>
              <a:ext uri="{FF2B5EF4-FFF2-40B4-BE49-F238E27FC236}">
                <a16:creationId xmlns:a16="http://schemas.microsoft.com/office/drawing/2014/main" id="{E7054C9F-3D5B-F142-940B-4A55BBB1619C}"/>
              </a:ext>
            </a:extLst>
          </p:cNvPr>
          <p:cNvSpPr/>
          <p:nvPr/>
        </p:nvSpPr>
        <p:spPr>
          <a:xfrm>
            <a:off x="1889532" y="1819280"/>
            <a:ext cx="8893205" cy="472979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799"/>
          </a:p>
        </p:txBody>
      </p:sp>
      <p:graphicFrame>
        <p:nvGraphicFramePr>
          <p:cNvPr id="4" name="Object 6"/>
          <p:cNvGraphicFramePr>
            <a:graphicFrameLocks noChangeAspect="1"/>
          </p:cNvGraphicFramePr>
          <p:nvPr/>
        </p:nvGraphicFramePr>
        <p:xfrm>
          <a:off x="2439354" y="2057758"/>
          <a:ext cx="7313295" cy="3878840"/>
        </p:xfrm>
        <a:graphic>
          <a:graphicData uri="http://schemas.openxmlformats.org/presentationml/2006/ole">
            <mc:AlternateContent xmlns:mc="http://schemas.openxmlformats.org/markup-compatibility/2006">
              <mc:Choice xmlns:v="urn:schemas-microsoft-com:vml" Requires="v">
                <p:oleObj name="Visio" r:id="rId2" imgW="3887414" imgH="2058523" progId="Visio.Drawing.11">
                  <p:embed/>
                </p:oleObj>
              </mc:Choice>
              <mc:Fallback>
                <p:oleObj name="Visio" r:id="rId2" imgW="3887414" imgH="2058523" progId="Visio.Drawing.11">
                  <p:embed/>
                  <p:pic>
                    <p:nvPicPr>
                      <p:cNvPr id="4" name="Object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39354" y="2057758"/>
                        <a:ext cx="7313295" cy="387884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16786182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D94380-C7DC-D344-8D58-2F35B36E5BFD}"/>
              </a:ext>
            </a:extLst>
          </p:cNvPr>
          <p:cNvSpPr>
            <a:spLocks noGrp="1"/>
          </p:cNvSpPr>
          <p:nvPr>
            <p:ph type="title"/>
          </p:nvPr>
        </p:nvSpPr>
        <p:spPr/>
        <p:txBody>
          <a:bodyPr/>
          <a:lstStyle/>
          <a:p>
            <a:r>
              <a:rPr lang="en-US" dirty="0"/>
              <a:t>JS works with dom tree</a:t>
            </a:r>
          </a:p>
        </p:txBody>
      </p:sp>
      <p:sp>
        <p:nvSpPr>
          <p:cNvPr id="3" name="Rectangle 2">
            <a:extLst>
              <a:ext uri="{FF2B5EF4-FFF2-40B4-BE49-F238E27FC236}">
                <a16:creationId xmlns:a16="http://schemas.microsoft.com/office/drawing/2014/main" id="{FFC21B65-F057-9146-9A6C-6F35CFCE85B6}"/>
              </a:ext>
            </a:extLst>
          </p:cNvPr>
          <p:cNvSpPr/>
          <p:nvPr/>
        </p:nvSpPr>
        <p:spPr>
          <a:xfrm>
            <a:off x="1511944" y="6032001"/>
            <a:ext cx="8797151" cy="646163"/>
          </a:xfrm>
          <a:prstGeom prst="rect">
            <a:avLst/>
          </a:prstGeom>
        </p:spPr>
        <p:txBody>
          <a:bodyPr wrap="square">
            <a:spAutoFit/>
          </a:bodyPr>
          <a:lstStyle/>
          <a:p>
            <a:r>
              <a:rPr lang="en-US" sz="1799" dirty="0"/>
              <a:t>Demo: </a:t>
            </a:r>
            <a:r>
              <a:rPr lang="en-US" sz="1799" dirty="0">
                <a:hlinkClick r:id="rId2"/>
              </a:rPr>
              <a:t>https://www.w3schools.com/js/tryit.asp?filename=tryjs_dom_method</a:t>
            </a:r>
            <a:endParaRPr lang="en-US" sz="1799" dirty="0"/>
          </a:p>
          <a:p>
            <a:endParaRPr lang="en-US" sz="1799" dirty="0"/>
          </a:p>
        </p:txBody>
      </p:sp>
      <p:sp>
        <p:nvSpPr>
          <p:cNvPr id="4" name="Content Placeholder 2">
            <a:extLst>
              <a:ext uri="{FF2B5EF4-FFF2-40B4-BE49-F238E27FC236}">
                <a16:creationId xmlns:a16="http://schemas.microsoft.com/office/drawing/2014/main" id="{FDB9E75C-6FB6-7B4B-8AE7-67E6B34C9143}"/>
              </a:ext>
            </a:extLst>
          </p:cNvPr>
          <p:cNvSpPr txBox="1">
            <a:spLocks/>
          </p:cNvSpPr>
          <p:nvPr/>
        </p:nvSpPr>
        <p:spPr>
          <a:xfrm>
            <a:off x="1511943" y="2194883"/>
            <a:ext cx="9992849" cy="402307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buNone/>
            </a:pPr>
            <a:r>
              <a:rPr lang="en-US" sz="2199" dirty="0"/>
              <a:t>document.getElementById(</a:t>
            </a:r>
            <a:r>
              <a:rPr lang="en-CA" dirty="0"/>
              <a:t>"</a:t>
            </a:r>
            <a:r>
              <a:rPr lang="en-US" sz="2199" dirty="0"/>
              <a:t>demo</a:t>
            </a:r>
            <a:r>
              <a:rPr lang="en-CA" dirty="0"/>
              <a:t>"</a:t>
            </a:r>
            <a:r>
              <a:rPr lang="en-US" sz="2199" dirty="0"/>
              <a:t>);</a:t>
            </a:r>
          </a:p>
        </p:txBody>
      </p:sp>
      <p:pic>
        <p:nvPicPr>
          <p:cNvPr id="5" name="Picture 4">
            <a:extLst>
              <a:ext uri="{FF2B5EF4-FFF2-40B4-BE49-F238E27FC236}">
                <a16:creationId xmlns:a16="http://schemas.microsoft.com/office/drawing/2014/main" id="{F23BC8C6-334D-1F47-9A68-11C7BFCE7632}"/>
              </a:ext>
            </a:extLst>
          </p:cNvPr>
          <p:cNvPicPr>
            <a:picLocks noChangeAspect="1"/>
          </p:cNvPicPr>
          <p:nvPr/>
        </p:nvPicPr>
        <p:blipFill>
          <a:blip r:embed="rId3"/>
          <a:stretch>
            <a:fillRect/>
          </a:stretch>
        </p:blipFill>
        <p:spPr>
          <a:xfrm>
            <a:off x="1600514" y="2676397"/>
            <a:ext cx="9994225" cy="3218480"/>
          </a:xfrm>
          <a:prstGeom prst="rect">
            <a:avLst/>
          </a:prstGeom>
        </p:spPr>
      </p:pic>
      <p:cxnSp>
        <p:nvCxnSpPr>
          <p:cNvPr id="6" name="Straight Connector 5">
            <a:extLst>
              <a:ext uri="{FF2B5EF4-FFF2-40B4-BE49-F238E27FC236}">
                <a16:creationId xmlns:a16="http://schemas.microsoft.com/office/drawing/2014/main" id="{D24FDD3D-99C0-C34D-8B26-2A58E19C1A29}"/>
              </a:ext>
            </a:extLst>
          </p:cNvPr>
          <p:cNvCxnSpPr/>
          <p:nvPr/>
        </p:nvCxnSpPr>
        <p:spPr>
          <a:xfrm>
            <a:off x="950026" y="1460665"/>
            <a:ext cx="9717974" cy="0"/>
          </a:xfrm>
          <a:prstGeom prst="line">
            <a:avLst/>
          </a:prstGeom>
          <a:ln w="57150"/>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818570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78A730-2852-C04F-8260-C2BA37E62BD7}"/>
              </a:ext>
            </a:extLst>
          </p:cNvPr>
          <p:cNvSpPr>
            <a:spLocks noGrp="1"/>
          </p:cNvSpPr>
          <p:nvPr>
            <p:ph type="title"/>
          </p:nvPr>
        </p:nvSpPr>
        <p:spPr/>
        <p:txBody>
          <a:bodyPr/>
          <a:lstStyle/>
          <a:p>
            <a:r>
              <a:rPr lang="en-US" dirty="0"/>
              <a:t>Document Object</a:t>
            </a:r>
          </a:p>
        </p:txBody>
      </p:sp>
      <p:sp>
        <p:nvSpPr>
          <p:cNvPr id="3" name="Content Placeholder 2">
            <a:extLst>
              <a:ext uri="{FF2B5EF4-FFF2-40B4-BE49-F238E27FC236}">
                <a16:creationId xmlns:a16="http://schemas.microsoft.com/office/drawing/2014/main" id="{50F0D9FB-BC28-AC40-863E-E0D59D20201E}"/>
              </a:ext>
            </a:extLst>
          </p:cNvPr>
          <p:cNvSpPr txBox="1">
            <a:spLocks/>
          </p:cNvSpPr>
          <p:nvPr/>
        </p:nvSpPr>
        <p:spPr>
          <a:xfrm>
            <a:off x="1511943" y="2194883"/>
            <a:ext cx="9992849" cy="402307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r>
              <a:rPr lang="en-US" sz="2199" dirty="0"/>
              <a:t>?</a:t>
            </a:r>
          </a:p>
        </p:txBody>
      </p:sp>
      <p:pic>
        <p:nvPicPr>
          <p:cNvPr id="4" name="Picture 3">
            <a:extLst>
              <a:ext uri="{FF2B5EF4-FFF2-40B4-BE49-F238E27FC236}">
                <a16:creationId xmlns:a16="http://schemas.microsoft.com/office/drawing/2014/main" id="{F7072BB9-5D10-8A43-B74E-66025ECBEAC0}"/>
              </a:ext>
            </a:extLst>
          </p:cNvPr>
          <p:cNvPicPr>
            <a:picLocks noChangeAspect="1"/>
          </p:cNvPicPr>
          <p:nvPr/>
        </p:nvPicPr>
        <p:blipFill>
          <a:blip r:embed="rId2"/>
          <a:stretch>
            <a:fillRect/>
          </a:stretch>
        </p:blipFill>
        <p:spPr>
          <a:xfrm>
            <a:off x="1631128" y="2057400"/>
            <a:ext cx="9403887" cy="2888855"/>
          </a:xfrm>
          <a:prstGeom prst="rect">
            <a:avLst/>
          </a:prstGeom>
        </p:spPr>
      </p:pic>
      <p:cxnSp>
        <p:nvCxnSpPr>
          <p:cNvPr id="5" name="Straight Connector 4">
            <a:extLst>
              <a:ext uri="{FF2B5EF4-FFF2-40B4-BE49-F238E27FC236}">
                <a16:creationId xmlns:a16="http://schemas.microsoft.com/office/drawing/2014/main" id="{5BC6E716-80F5-DE4E-A27E-295C6AB70B38}"/>
              </a:ext>
            </a:extLst>
          </p:cNvPr>
          <p:cNvCxnSpPr/>
          <p:nvPr/>
        </p:nvCxnSpPr>
        <p:spPr>
          <a:xfrm>
            <a:off x="950026" y="1460665"/>
            <a:ext cx="9717974" cy="0"/>
          </a:xfrm>
          <a:prstGeom prst="line">
            <a:avLst/>
          </a:prstGeom>
          <a:ln w="57150"/>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696582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8F48F6-F2A9-1E4D-82BC-04AB53010999}"/>
              </a:ext>
            </a:extLst>
          </p:cNvPr>
          <p:cNvSpPr>
            <a:spLocks noGrp="1"/>
          </p:cNvSpPr>
          <p:nvPr>
            <p:ph type="title"/>
          </p:nvPr>
        </p:nvSpPr>
        <p:spPr/>
        <p:txBody>
          <a:bodyPr/>
          <a:lstStyle/>
          <a:p>
            <a:r>
              <a:rPr lang="en-US" dirty="0"/>
              <a:t>To Change</a:t>
            </a:r>
          </a:p>
        </p:txBody>
      </p:sp>
      <p:sp>
        <p:nvSpPr>
          <p:cNvPr id="3" name="Content Placeholder 2">
            <a:extLst>
              <a:ext uri="{FF2B5EF4-FFF2-40B4-BE49-F238E27FC236}">
                <a16:creationId xmlns:a16="http://schemas.microsoft.com/office/drawing/2014/main" id="{A9463B4B-3F64-E94C-8F8F-7BE6D3EC8A28}"/>
              </a:ext>
            </a:extLst>
          </p:cNvPr>
          <p:cNvSpPr>
            <a:spLocks noGrp="1"/>
          </p:cNvSpPr>
          <p:nvPr>
            <p:ph idx="1"/>
          </p:nvPr>
        </p:nvSpPr>
        <p:spPr>
          <a:xfrm>
            <a:off x="1511943" y="2194883"/>
            <a:ext cx="9992849" cy="4023077"/>
          </a:xfrm>
        </p:spPr>
        <p:txBody>
          <a:bodyPr/>
          <a:lstStyle/>
          <a:p>
            <a:pPr marL="0" indent="0">
              <a:buNone/>
            </a:pPr>
            <a:r>
              <a:rPr lang="en-US" dirty="0"/>
              <a:t> </a:t>
            </a:r>
          </a:p>
        </p:txBody>
      </p:sp>
      <p:pic>
        <p:nvPicPr>
          <p:cNvPr id="4" name="Picture 3">
            <a:extLst>
              <a:ext uri="{FF2B5EF4-FFF2-40B4-BE49-F238E27FC236}">
                <a16:creationId xmlns:a16="http://schemas.microsoft.com/office/drawing/2014/main" id="{86673605-9E86-1043-BC8B-6E743EDFFE62}"/>
              </a:ext>
            </a:extLst>
          </p:cNvPr>
          <p:cNvPicPr>
            <a:picLocks noChangeAspect="1"/>
          </p:cNvPicPr>
          <p:nvPr/>
        </p:nvPicPr>
        <p:blipFill>
          <a:blip r:embed="rId2"/>
          <a:stretch>
            <a:fillRect/>
          </a:stretch>
        </p:blipFill>
        <p:spPr>
          <a:xfrm>
            <a:off x="1600200" y="2193107"/>
            <a:ext cx="9650211" cy="4024852"/>
          </a:xfrm>
          <a:prstGeom prst="rect">
            <a:avLst/>
          </a:prstGeom>
        </p:spPr>
      </p:pic>
      <p:cxnSp>
        <p:nvCxnSpPr>
          <p:cNvPr id="5" name="Straight Connector 4">
            <a:extLst>
              <a:ext uri="{FF2B5EF4-FFF2-40B4-BE49-F238E27FC236}">
                <a16:creationId xmlns:a16="http://schemas.microsoft.com/office/drawing/2014/main" id="{9EEE0CDD-1B6A-E942-823E-353555D80569}"/>
              </a:ext>
            </a:extLst>
          </p:cNvPr>
          <p:cNvCxnSpPr/>
          <p:nvPr/>
        </p:nvCxnSpPr>
        <p:spPr>
          <a:xfrm>
            <a:off x="950026" y="1460665"/>
            <a:ext cx="9717974" cy="0"/>
          </a:xfrm>
          <a:prstGeom prst="line">
            <a:avLst/>
          </a:prstGeom>
          <a:ln w="57150"/>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2607318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CD593-5DDF-1948-AF4D-69E245013CA7}"/>
              </a:ext>
            </a:extLst>
          </p:cNvPr>
          <p:cNvSpPr>
            <a:spLocks noGrp="1"/>
          </p:cNvSpPr>
          <p:nvPr>
            <p:ph type="title"/>
          </p:nvPr>
        </p:nvSpPr>
        <p:spPr/>
        <p:txBody>
          <a:bodyPr/>
          <a:lstStyle/>
          <a:p>
            <a:r>
              <a:rPr lang="en-US" dirty="0"/>
              <a:t>To add or delete</a:t>
            </a:r>
          </a:p>
        </p:txBody>
      </p:sp>
      <p:pic>
        <p:nvPicPr>
          <p:cNvPr id="4" name="Content Placeholder 3">
            <a:extLst>
              <a:ext uri="{FF2B5EF4-FFF2-40B4-BE49-F238E27FC236}">
                <a16:creationId xmlns:a16="http://schemas.microsoft.com/office/drawing/2014/main" id="{03A8B8EA-2FEF-254E-B8F7-4155B34CE430}"/>
              </a:ext>
            </a:extLst>
          </p:cNvPr>
          <p:cNvPicPr>
            <a:picLocks noGrp="1" noChangeAspect="1"/>
          </p:cNvPicPr>
          <p:nvPr>
            <p:ph idx="1"/>
          </p:nvPr>
        </p:nvPicPr>
        <p:blipFill>
          <a:blip r:embed="rId2"/>
          <a:stretch>
            <a:fillRect/>
          </a:stretch>
        </p:blipFill>
        <p:spPr>
          <a:xfrm>
            <a:off x="1524003" y="2212498"/>
            <a:ext cx="9491967" cy="3986762"/>
          </a:xfrm>
          <a:prstGeom prst="rect">
            <a:avLst/>
          </a:prstGeom>
        </p:spPr>
      </p:pic>
      <p:cxnSp>
        <p:nvCxnSpPr>
          <p:cNvPr id="5" name="Straight Connector 4">
            <a:extLst>
              <a:ext uri="{FF2B5EF4-FFF2-40B4-BE49-F238E27FC236}">
                <a16:creationId xmlns:a16="http://schemas.microsoft.com/office/drawing/2014/main" id="{5FF64B15-8332-4246-9AC0-66C8AA9CFB1D}"/>
              </a:ext>
            </a:extLst>
          </p:cNvPr>
          <p:cNvCxnSpPr/>
          <p:nvPr/>
        </p:nvCxnSpPr>
        <p:spPr>
          <a:xfrm>
            <a:off x="950026" y="1460665"/>
            <a:ext cx="9717974" cy="0"/>
          </a:xfrm>
          <a:prstGeom prst="line">
            <a:avLst/>
          </a:prstGeom>
          <a:ln w="57150"/>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183968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631FA2-0A5C-5543-9F8A-E390E1648E21}"/>
              </a:ext>
            </a:extLst>
          </p:cNvPr>
          <p:cNvSpPr>
            <a:spLocks noGrp="1"/>
          </p:cNvSpPr>
          <p:nvPr>
            <p:ph type="title"/>
          </p:nvPr>
        </p:nvSpPr>
        <p:spPr/>
        <p:txBody>
          <a:bodyPr/>
          <a:lstStyle/>
          <a:p>
            <a:r>
              <a:rPr lang="en-US" dirty="0"/>
              <a:t>Function</a:t>
            </a:r>
          </a:p>
        </p:txBody>
      </p:sp>
      <p:sp>
        <p:nvSpPr>
          <p:cNvPr id="3" name="Content Placeholder 2">
            <a:extLst>
              <a:ext uri="{FF2B5EF4-FFF2-40B4-BE49-F238E27FC236}">
                <a16:creationId xmlns:a16="http://schemas.microsoft.com/office/drawing/2014/main" id="{4E56E48F-FCD9-FF4F-B51C-D294DBEFC328}"/>
              </a:ext>
            </a:extLst>
          </p:cNvPr>
          <p:cNvSpPr>
            <a:spLocks noGrp="1"/>
          </p:cNvSpPr>
          <p:nvPr>
            <p:ph idx="1"/>
          </p:nvPr>
        </p:nvSpPr>
        <p:spPr>
          <a:xfrm>
            <a:off x="1524002" y="2194882"/>
            <a:ext cx="9980788" cy="4413812"/>
          </a:xfrm>
        </p:spPr>
        <p:txBody>
          <a:bodyPr>
            <a:normAutofit lnSpcReduction="10000"/>
          </a:bodyPr>
          <a:lstStyle/>
          <a:p>
            <a:r>
              <a:rPr lang="en-US" dirty="0"/>
              <a:t>Syntax:</a:t>
            </a:r>
          </a:p>
          <a:p>
            <a:pPr marL="0" indent="0">
              <a:buNone/>
            </a:pPr>
            <a:r>
              <a:rPr lang="en-US" dirty="0">
                <a:solidFill>
                  <a:schemeClr val="accent1"/>
                </a:solidFill>
              </a:rPr>
              <a:t>function</a:t>
            </a:r>
            <a:r>
              <a:rPr lang="en-US" dirty="0">
                <a:solidFill>
                  <a:schemeClr val="accent6"/>
                </a:solidFill>
              </a:rPr>
              <a:t> </a:t>
            </a:r>
            <a:r>
              <a:rPr lang="en-US" dirty="0"/>
              <a:t>my_func () {</a:t>
            </a:r>
          </a:p>
          <a:p>
            <a:pPr marL="0" indent="0">
              <a:buNone/>
            </a:pPr>
            <a:r>
              <a:rPr lang="en-US" dirty="0"/>
              <a:t>    … // statements</a:t>
            </a:r>
          </a:p>
          <a:p>
            <a:pPr marL="0" indent="0">
              <a:buNone/>
            </a:pPr>
            <a:r>
              <a:rPr lang="en-US" dirty="0"/>
              <a:t>}</a:t>
            </a:r>
          </a:p>
          <a:p>
            <a:pPr marL="0" indent="0">
              <a:buNone/>
            </a:pPr>
            <a:r>
              <a:rPr lang="en-US" dirty="0">
                <a:solidFill>
                  <a:schemeClr val="accent1"/>
                </a:solidFill>
              </a:rPr>
              <a:t>function</a:t>
            </a:r>
            <a:r>
              <a:rPr lang="en-US" dirty="0">
                <a:solidFill>
                  <a:schemeClr val="accent6"/>
                </a:solidFill>
              </a:rPr>
              <a:t> </a:t>
            </a:r>
            <a:r>
              <a:rPr lang="en-US" dirty="0"/>
              <a:t>my_func (</a:t>
            </a:r>
            <a:r>
              <a:rPr lang="en-US" dirty="0">
                <a:solidFill>
                  <a:schemeClr val="accent1"/>
                </a:solidFill>
              </a:rPr>
              <a:t>a</a:t>
            </a:r>
            <a:r>
              <a:rPr lang="en-US" dirty="0"/>
              <a:t>) { …}</a:t>
            </a:r>
          </a:p>
          <a:p>
            <a:pPr marL="0" indent="0">
              <a:buNone/>
            </a:pPr>
            <a:endParaRPr lang="en-US" dirty="0">
              <a:solidFill>
                <a:schemeClr val="accent6"/>
              </a:solidFill>
            </a:endParaRPr>
          </a:p>
          <a:p>
            <a:pPr marL="0" indent="0">
              <a:buNone/>
            </a:pPr>
            <a:r>
              <a:rPr lang="en-US" dirty="0"/>
              <a:t>var my_func1  = </a:t>
            </a:r>
            <a:r>
              <a:rPr lang="en-US" dirty="0">
                <a:solidFill>
                  <a:schemeClr val="accent1"/>
                </a:solidFill>
              </a:rPr>
              <a:t>function</a:t>
            </a:r>
            <a:r>
              <a:rPr lang="en-US" dirty="0"/>
              <a:t>() { … };</a:t>
            </a:r>
          </a:p>
          <a:p>
            <a:pPr marL="0" indent="0">
              <a:buNone/>
            </a:pPr>
            <a:endParaRPr lang="en-US" dirty="0">
              <a:solidFill>
                <a:schemeClr val="accent6"/>
              </a:solidFill>
            </a:endParaRPr>
          </a:p>
          <a:p>
            <a:pPr marL="0" indent="0">
              <a:buNone/>
            </a:pPr>
            <a:r>
              <a:rPr lang="en-US" dirty="0"/>
              <a:t>*Arrow Function will be covered next week</a:t>
            </a:r>
          </a:p>
          <a:p>
            <a:pPr marL="0" indent="0">
              <a:buNone/>
            </a:pPr>
            <a:endParaRPr lang="en-US" dirty="0">
              <a:solidFill>
                <a:schemeClr val="accent6"/>
              </a:solidFill>
            </a:endParaRPr>
          </a:p>
          <a:p>
            <a:pPr marL="0" indent="0">
              <a:buNone/>
            </a:pPr>
            <a:endParaRPr lang="en-US" dirty="0">
              <a:solidFill>
                <a:schemeClr val="accent6"/>
              </a:solidFill>
            </a:endParaRPr>
          </a:p>
          <a:p>
            <a:pPr marL="0" indent="0">
              <a:buNone/>
            </a:pPr>
            <a:endParaRPr lang="en-US" dirty="0">
              <a:solidFill>
                <a:schemeClr val="accent6"/>
              </a:solidFill>
            </a:endParaRPr>
          </a:p>
          <a:p>
            <a:pPr marL="0" indent="0">
              <a:buNone/>
            </a:pPr>
            <a:endParaRPr lang="en-US" dirty="0">
              <a:solidFill>
                <a:schemeClr val="accent6"/>
              </a:solidFill>
            </a:endParaRPr>
          </a:p>
        </p:txBody>
      </p:sp>
      <p:cxnSp>
        <p:nvCxnSpPr>
          <p:cNvPr id="4" name="Straight Connector 3">
            <a:extLst>
              <a:ext uri="{FF2B5EF4-FFF2-40B4-BE49-F238E27FC236}">
                <a16:creationId xmlns:a16="http://schemas.microsoft.com/office/drawing/2014/main" id="{ED2A9938-8580-3F49-B5E4-2816F467F381}"/>
              </a:ext>
            </a:extLst>
          </p:cNvPr>
          <p:cNvCxnSpPr/>
          <p:nvPr/>
        </p:nvCxnSpPr>
        <p:spPr>
          <a:xfrm>
            <a:off x="950026" y="1460665"/>
            <a:ext cx="9717974" cy="0"/>
          </a:xfrm>
          <a:prstGeom prst="line">
            <a:avLst/>
          </a:prstGeom>
          <a:ln w="57150"/>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988414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8DAFF2-91F6-E44C-A638-ECC271940D70}"/>
              </a:ext>
            </a:extLst>
          </p:cNvPr>
          <p:cNvSpPr>
            <a:spLocks noGrp="1"/>
          </p:cNvSpPr>
          <p:nvPr>
            <p:ph type="title"/>
          </p:nvPr>
        </p:nvSpPr>
        <p:spPr>
          <a:xfrm>
            <a:off x="1575423" y="533401"/>
            <a:ext cx="9980790" cy="835133"/>
          </a:xfrm>
        </p:spPr>
        <p:txBody>
          <a:bodyPr/>
          <a:lstStyle/>
          <a:p>
            <a:r>
              <a:rPr lang="en-US" dirty="0"/>
              <a:t>How to bind a JS function to a button</a:t>
            </a:r>
          </a:p>
        </p:txBody>
      </p:sp>
      <p:sp>
        <p:nvSpPr>
          <p:cNvPr id="3" name="Content Placeholder 2">
            <a:extLst>
              <a:ext uri="{FF2B5EF4-FFF2-40B4-BE49-F238E27FC236}">
                <a16:creationId xmlns:a16="http://schemas.microsoft.com/office/drawing/2014/main" id="{527D88BA-1807-0842-8689-338E01633596}"/>
              </a:ext>
            </a:extLst>
          </p:cNvPr>
          <p:cNvSpPr>
            <a:spLocks noGrp="1"/>
          </p:cNvSpPr>
          <p:nvPr>
            <p:ph idx="1"/>
          </p:nvPr>
        </p:nvSpPr>
        <p:spPr>
          <a:xfrm>
            <a:off x="1524002" y="2209800"/>
            <a:ext cx="10209392" cy="3962400"/>
          </a:xfrm>
        </p:spPr>
        <p:txBody>
          <a:bodyPr/>
          <a:lstStyle/>
          <a:p>
            <a:r>
              <a:rPr lang="en-CA" dirty="0"/>
              <a:t>&lt;input id="clickMe" </a:t>
            </a:r>
            <a:r>
              <a:rPr lang="en-CA" dirty="0">
                <a:solidFill>
                  <a:schemeClr val="accent6"/>
                </a:solidFill>
              </a:rPr>
              <a:t>type="button" </a:t>
            </a:r>
            <a:r>
              <a:rPr lang="en-CA" dirty="0"/>
              <a:t>value="clickme" </a:t>
            </a:r>
            <a:r>
              <a:rPr lang="en-CA" dirty="0">
                <a:solidFill>
                  <a:schemeClr val="accent6"/>
                </a:solidFill>
              </a:rPr>
              <a:t>onclick=”my_func1();" </a:t>
            </a:r>
            <a:r>
              <a:rPr lang="en-CA" dirty="0"/>
              <a:t>/&gt;</a:t>
            </a:r>
            <a:endParaRPr lang="en-US" dirty="0"/>
          </a:p>
        </p:txBody>
      </p:sp>
      <p:cxnSp>
        <p:nvCxnSpPr>
          <p:cNvPr id="4" name="Straight Connector 3">
            <a:extLst>
              <a:ext uri="{FF2B5EF4-FFF2-40B4-BE49-F238E27FC236}">
                <a16:creationId xmlns:a16="http://schemas.microsoft.com/office/drawing/2014/main" id="{F5E3E3F6-1A6F-FD44-A1C4-7698848A3EE6}"/>
              </a:ext>
            </a:extLst>
          </p:cNvPr>
          <p:cNvCxnSpPr/>
          <p:nvPr/>
        </p:nvCxnSpPr>
        <p:spPr>
          <a:xfrm>
            <a:off x="950026" y="1460665"/>
            <a:ext cx="9717974" cy="0"/>
          </a:xfrm>
          <a:prstGeom prst="line">
            <a:avLst/>
          </a:prstGeom>
          <a:ln w="57150"/>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549831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F56D4-4B01-4142-9418-CCD3376B5605}"/>
              </a:ext>
            </a:extLst>
          </p:cNvPr>
          <p:cNvSpPr>
            <a:spLocks noGrp="1"/>
          </p:cNvSpPr>
          <p:nvPr>
            <p:ph type="title"/>
          </p:nvPr>
        </p:nvSpPr>
        <p:spPr/>
        <p:txBody>
          <a:bodyPr/>
          <a:lstStyle/>
          <a:p>
            <a:r>
              <a:rPr lang="en-US"/>
              <a:t>Array</a:t>
            </a:r>
            <a:endParaRPr lang="en-US" dirty="0"/>
          </a:p>
        </p:txBody>
      </p:sp>
      <p:sp>
        <p:nvSpPr>
          <p:cNvPr id="3" name="Content Placeholder 2">
            <a:extLst>
              <a:ext uri="{FF2B5EF4-FFF2-40B4-BE49-F238E27FC236}">
                <a16:creationId xmlns:a16="http://schemas.microsoft.com/office/drawing/2014/main" id="{47756B99-DEB3-8E4A-8AE4-E2CA35BE87A9}"/>
              </a:ext>
            </a:extLst>
          </p:cNvPr>
          <p:cNvSpPr>
            <a:spLocks noGrp="1"/>
          </p:cNvSpPr>
          <p:nvPr>
            <p:ph idx="1"/>
          </p:nvPr>
        </p:nvSpPr>
        <p:spPr/>
        <p:txBody>
          <a:bodyPr>
            <a:normAutofit lnSpcReduction="10000"/>
          </a:bodyPr>
          <a:lstStyle/>
          <a:p>
            <a:r>
              <a:rPr lang="en-US"/>
              <a:t>Simple form:</a:t>
            </a:r>
          </a:p>
          <a:p>
            <a:pPr lvl="1">
              <a:buFont typeface="Wingdings" pitchFamily="2" charset="2"/>
              <a:buChar char="Ø"/>
            </a:pPr>
            <a:r>
              <a:rPr lang="en-US"/>
              <a:t>Same type of data </a:t>
            </a:r>
          </a:p>
          <a:p>
            <a:pPr marL="457063" lvl="1" indent="0">
              <a:buNone/>
            </a:pPr>
            <a:r>
              <a:rPr lang="en-US"/>
              <a:t>      let donuts = </a:t>
            </a:r>
            <a:r>
              <a:rPr lang="en-US">
                <a:solidFill>
                  <a:srgbClr val="00B0F0"/>
                </a:solidFill>
              </a:rPr>
              <a:t>[</a:t>
            </a:r>
            <a:r>
              <a:rPr lang="en-US"/>
              <a:t>“</a:t>
            </a:r>
            <a:r>
              <a:rPr lang="en-CA"/>
              <a:t>apple fritter</a:t>
            </a:r>
            <a:r>
              <a:rPr lang="en-US"/>
              <a:t>”</a:t>
            </a:r>
            <a:r>
              <a:rPr lang="en-US">
                <a:solidFill>
                  <a:srgbClr val="00B0F0"/>
                </a:solidFill>
              </a:rPr>
              <a:t>, </a:t>
            </a:r>
            <a:r>
              <a:rPr lang="en-US"/>
              <a:t>“</a:t>
            </a:r>
            <a:r>
              <a:rPr lang="en-CA"/>
              <a:t>double chocolate</a:t>
            </a:r>
            <a:r>
              <a:rPr lang="en-US"/>
              <a:t>”</a:t>
            </a:r>
            <a:r>
              <a:rPr lang="en-US">
                <a:solidFill>
                  <a:srgbClr val="00B0F0"/>
                </a:solidFill>
              </a:rPr>
              <a:t>,</a:t>
            </a:r>
            <a:r>
              <a:rPr lang="en-US"/>
              <a:t> “maple dip”</a:t>
            </a:r>
            <a:r>
              <a:rPr lang="en-US">
                <a:solidFill>
                  <a:srgbClr val="00B0F0"/>
                </a:solidFill>
              </a:rPr>
              <a:t>]</a:t>
            </a:r>
            <a:r>
              <a:rPr lang="en-US"/>
              <a:t>;</a:t>
            </a:r>
          </a:p>
          <a:p>
            <a:pPr lvl="1">
              <a:buFont typeface="Wingdings" pitchFamily="2" charset="2"/>
              <a:buChar char="Ø"/>
            </a:pPr>
            <a:r>
              <a:rPr lang="en-US"/>
              <a:t>Diff type of data</a:t>
            </a:r>
          </a:p>
          <a:p>
            <a:pPr marL="457063" lvl="1" indent="0">
              <a:buNone/>
            </a:pPr>
            <a:r>
              <a:rPr lang="en-US"/>
              <a:t>      let mixed = [5 , “hi”, true, undefined, null];</a:t>
            </a:r>
          </a:p>
          <a:p>
            <a:pPr lvl="1">
              <a:buFont typeface="Wingdings" pitchFamily="2" charset="2"/>
              <a:buChar char="Ø"/>
            </a:pPr>
            <a:r>
              <a:rPr lang="en-US"/>
              <a:t>Arrays in arrays</a:t>
            </a:r>
          </a:p>
          <a:p>
            <a:pPr marL="914126" lvl="2" indent="0">
              <a:buNone/>
            </a:pPr>
            <a:r>
              <a:rPr lang="en-US"/>
              <a:t>let nested = [ [1,2,3], [“hello”, “hi”], [true] ];</a:t>
            </a:r>
          </a:p>
          <a:p>
            <a:r>
              <a:rPr lang="en-US"/>
              <a:t>Another form </a:t>
            </a:r>
            <a:r>
              <a:rPr lang="en-US">
                <a:sym typeface="Wingdings" pitchFamily="2" charset="2"/>
              </a:rPr>
              <a:t>(using keyword “new”):</a:t>
            </a:r>
          </a:p>
          <a:p>
            <a:pPr lvl="1">
              <a:buFont typeface="Wingdings" pitchFamily="2" charset="2"/>
              <a:buChar char="Ø"/>
            </a:pPr>
            <a:r>
              <a:rPr lang="en-US">
                <a:sym typeface="Wingdings" pitchFamily="2" charset="2"/>
              </a:rPr>
              <a:t>let data = new Array(1,2,3);</a:t>
            </a:r>
          </a:p>
          <a:p>
            <a:pPr lvl="1">
              <a:buFont typeface="Wingdings" pitchFamily="2" charset="2"/>
              <a:buChar char="Ø"/>
            </a:pPr>
            <a:r>
              <a:rPr lang="en-US">
                <a:solidFill>
                  <a:srgbClr val="00B0F0"/>
                </a:solidFill>
                <a:sym typeface="Wingdings" pitchFamily="2" charset="2"/>
              </a:rPr>
              <a:t>Not recommended</a:t>
            </a:r>
            <a:r>
              <a:rPr lang="en-US">
                <a:sym typeface="Wingdings" pitchFamily="2" charset="2"/>
              </a:rPr>
              <a:t>, since potential confusion:</a:t>
            </a:r>
          </a:p>
          <a:p>
            <a:pPr lvl="2">
              <a:buFont typeface="Wingdings" pitchFamily="2" charset="2"/>
              <a:buChar char="Ø"/>
            </a:pPr>
            <a:r>
              <a:rPr lang="en-US">
                <a:sym typeface="Wingdings" pitchFamily="2" charset="2"/>
              </a:rPr>
              <a:t>let data = new Array(30); // this is to create an array with 30 undefined </a:t>
            </a:r>
          </a:p>
          <a:p>
            <a:pPr lvl="1">
              <a:buFont typeface="Wingdings" pitchFamily="2" charset="2"/>
              <a:buChar char="Ø"/>
            </a:pPr>
            <a:endParaRPr lang="en-US"/>
          </a:p>
          <a:p>
            <a:pPr marL="457063" lvl="1" indent="0">
              <a:buNone/>
            </a:pPr>
            <a:endParaRPr lang="en-US"/>
          </a:p>
          <a:p>
            <a:pPr marL="0" indent="0">
              <a:buNone/>
            </a:pPr>
            <a:endParaRPr lang="en-US"/>
          </a:p>
          <a:p>
            <a:pPr marL="0" indent="0">
              <a:buNone/>
            </a:pPr>
            <a:endParaRPr lang="en-US" dirty="0"/>
          </a:p>
        </p:txBody>
      </p:sp>
      <p:cxnSp>
        <p:nvCxnSpPr>
          <p:cNvPr id="13" name="Straight Connector 12">
            <a:extLst>
              <a:ext uri="{FF2B5EF4-FFF2-40B4-BE49-F238E27FC236}">
                <a16:creationId xmlns:a16="http://schemas.microsoft.com/office/drawing/2014/main" id="{48DF9C70-ADD8-B740-B2B7-AED9E72E5356}"/>
              </a:ext>
            </a:extLst>
          </p:cNvPr>
          <p:cNvCxnSpPr/>
          <p:nvPr/>
        </p:nvCxnSpPr>
        <p:spPr>
          <a:xfrm>
            <a:off x="950026" y="1460665"/>
            <a:ext cx="9717974" cy="0"/>
          </a:xfrm>
          <a:prstGeom prst="line">
            <a:avLst/>
          </a:prstGeom>
          <a:ln w="57150"/>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886715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F1A007-D238-1A4F-AB26-7AC21F467017}"/>
              </a:ext>
            </a:extLst>
          </p:cNvPr>
          <p:cNvSpPr>
            <a:spLocks noGrp="1"/>
          </p:cNvSpPr>
          <p:nvPr>
            <p:ph type="title"/>
          </p:nvPr>
        </p:nvSpPr>
        <p:spPr>
          <a:xfrm>
            <a:off x="1382767" y="765068"/>
            <a:ext cx="10122024" cy="835133"/>
          </a:xfrm>
        </p:spPr>
        <p:txBody>
          <a:bodyPr/>
          <a:lstStyle/>
          <a:p>
            <a:r>
              <a:rPr lang="en-US" dirty="0"/>
              <a:t>To Access one element in an array</a:t>
            </a:r>
          </a:p>
        </p:txBody>
      </p:sp>
      <p:sp>
        <p:nvSpPr>
          <p:cNvPr id="3" name="Content Placeholder 2">
            <a:extLst>
              <a:ext uri="{FF2B5EF4-FFF2-40B4-BE49-F238E27FC236}">
                <a16:creationId xmlns:a16="http://schemas.microsoft.com/office/drawing/2014/main" id="{A4786414-2F2C-8C4A-BDC8-ABEEE9520901}"/>
              </a:ext>
            </a:extLst>
          </p:cNvPr>
          <p:cNvSpPr>
            <a:spLocks noGrp="1"/>
          </p:cNvSpPr>
          <p:nvPr>
            <p:ph idx="1"/>
          </p:nvPr>
        </p:nvSpPr>
        <p:spPr>
          <a:xfrm>
            <a:off x="1447800" y="2175010"/>
            <a:ext cx="10056991" cy="4023077"/>
          </a:xfrm>
        </p:spPr>
        <p:txBody>
          <a:bodyPr>
            <a:normAutofit lnSpcReduction="10000"/>
          </a:bodyPr>
          <a:lstStyle/>
          <a:p>
            <a:pPr marL="0" indent="0">
              <a:buNone/>
            </a:pPr>
            <a:r>
              <a:rPr lang="en-US" dirty="0"/>
              <a:t>Same as your Python,</a:t>
            </a:r>
          </a:p>
          <a:p>
            <a:pPr marL="0" indent="0">
              <a:buNone/>
            </a:pPr>
            <a:r>
              <a:rPr lang="en-US" dirty="0"/>
              <a:t>to use [] with index (starting at zero)</a:t>
            </a:r>
          </a:p>
          <a:p>
            <a:pPr marL="0" indent="0">
              <a:buNone/>
            </a:pPr>
            <a:endParaRPr lang="en-US" dirty="0"/>
          </a:p>
          <a:p>
            <a:pPr marL="0" indent="0">
              <a:buNone/>
            </a:pPr>
            <a:r>
              <a:rPr lang="en-US" dirty="0"/>
              <a:t>For example,</a:t>
            </a:r>
          </a:p>
          <a:p>
            <a:pPr marL="0" indent="0">
              <a:buNone/>
            </a:pPr>
            <a:endParaRPr lang="en-US" dirty="0"/>
          </a:p>
          <a:p>
            <a:pPr marL="0" indent="0">
              <a:buNone/>
            </a:pPr>
            <a:r>
              <a:rPr lang="en-US" dirty="0"/>
              <a:t>var donuts = [“</a:t>
            </a:r>
            <a:r>
              <a:rPr lang="en-CA" dirty="0"/>
              <a:t>apple fritter</a:t>
            </a:r>
            <a:r>
              <a:rPr lang="en-US" dirty="0"/>
              <a:t>”, “</a:t>
            </a:r>
            <a:r>
              <a:rPr lang="en-CA" dirty="0"/>
              <a:t>double chocolate</a:t>
            </a:r>
            <a:r>
              <a:rPr lang="en-US" dirty="0"/>
              <a:t>”, “maple dip”];</a:t>
            </a:r>
          </a:p>
          <a:p>
            <a:pPr marL="0" indent="0">
              <a:buNone/>
            </a:pPr>
            <a:r>
              <a:rPr lang="en-US" dirty="0"/>
              <a:t>console.log(donuts[2]); </a:t>
            </a:r>
            <a:r>
              <a:rPr lang="en-US" dirty="0">
                <a:solidFill>
                  <a:srgbClr val="00B0F0"/>
                </a:solidFill>
              </a:rPr>
              <a:t>// will print: maple dip </a:t>
            </a:r>
          </a:p>
          <a:p>
            <a:pPr marL="0" indent="0">
              <a:buNone/>
            </a:pPr>
            <a:r>
              <a:rPr lang="en-US" dirty="0"/>
              <a:t>console.log(donuts[4]); </a:t>
            </a:r>
            <a:r>
              <a:rPr lang="en-US" dirty="0">
                <a:solidFill>
                  <a:srgbClr val="00B0F0"/>
                </a:solidFill>
              </a:rPr>
              <a:t>// will print: </a:t>
            </a:r>
            <a:r>
              <a:rPr lang="en-US" dirty="0">
                <a:solidFill>
                  <a:schemeClr val="accent1"/>
                </a:solidFill>
              </a:rPr>
              <a:t>undefined</a:t>
            </a:r>
          </a:p>
          <a:p>
            <a:pPr marL="0" indent="0">
              <a:buNone/>
            </a:pPr>
            <a:endParaRPr lang="en-US" dirty="0">
              <a:solidFill>
                <a:srgbClr val="00B0F0"/>
              </a:solidFill>
            </a:endParaRPr>
          </a:p>
        </p:txBody>
      </p:sp>
      <p:cxnSp>
        <p:nvCxnSpPr>
          <p:cNvPr id="4" name="Straight Connector 3">
            <a:extLst>
              <a:ext uri="{FF2B5EF4-FFF2-40B4-BE49-F238E27FC236}">
                <a16:creationId xmlns:a16="http://schemas.microsoft.com/office/drawing/2014/main" id="{CC42B417-D4C3-0140-BE2A-93ECAB18A047}"/>
              </a:ext>
            </a:extLst>
          </p:cNvPr>
          <p:cNvCxnSpPr>
            <a:cxnSpLocks/>
          </p:cNvCxnSpPr>
          <p:nvPr/>
        </p:nvCxnSpPr>
        <p:spPr>
          <a:xfrm>
            <a:off x="1447800" y="1612076"/>
            <a:ext cx="9088582" cy="0"/>
          </a:xfrm>
          <a:prstGeom prst="line">
            <a:avLst/>
          </a:prstGeom>
          <a:ln w="57150"/>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615752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73C994B4-9721-4148-9EEC-6793CECDE8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3" y="-1"/>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2" name="Rectangle 21">
            <a:extLst>
              <a:ext uri="{FF2B5EF4-FFF2-40B4-BE49-F238E27FC236}">
                <a16:creationId xmlns:a16="http://schemas.microsoft.com/office/drawing/2014/main" id="{F9D95E49-763A-4886-B038-82F7347405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bg2">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4" name="Rectangle 23">
            <a:extLst>
              <a:ext uri="{FF2B5EF4-FFF2-40B4-BE49-F238E27FC236}">
                <a16:creationId xmlns:a16="http://schemas.microsoft.com/office/drawing/2014/main" id="{2D74F73D-CBE0-458E-8DE4-9949A21DD2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78324" y="699899"/>
            <a:ext cx="10713676" cy="54333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6E11F34-9692-0C4D-8EE0-2FCC14F18FD4}"/>
              </a:ext>
            </a:extLst>
          </p:cNvPr>
          <p:cNvSpPr>
            <a:spLocks noGrp="1"/>
          </p:cNvSpPr>
          <p:nvPr>
            <p:ph type="title"/>
          </p:nvPr>
        </p:nvSpPr>
        <p:spPr>
          <a:xfrm>
            <a:off x="1478324" y="576264"/>
            <a:ext cx="9660726" cy="955654"/>
          </a:xfrm>
        </p:spPr>
        <p:txBody>
          <a:bodyPr vert="horz" lIns="91440" tIns="45720" rIns="91440" bIns="45720" rtlCol="0" anchor="b">
            <a:normAutofit/>
          </a:bodyPr>
          <a:lstStyle/>
          <a:p>
            <a:r>
              <a:rPr lang="en-US" sz="4800" kern="1200" dirty="0">
                <a:solidFill>
                  <a:schemeClr val="tx1"/>
                </a:solidFill>
                <a:latin typeface="+mj-lt"/>
                <a:ea typeface="+mj-ea"/>
                <a:cs typeface="+mj-cs"/>
              </a:rPr>
              <a:t>Another way to serve: AWS Beanstalk</a:t>
            </a:r>
          </a:p>
        </p:txBody>
      </p:sp>
      <p:pic>
        <p:nvPicPr>
          <p:cNvPr id="4" name="Online Media 3" descr="Introduction to AWS Elastic Beanstalk">
            <a:hlinkClick r:id="" action="ppaction://media"/>
            <a:extLst>
              <a:ext uri="{FF2B5EF4-FFF2-40B4-BE49-F238E27FC236}">
                <a16:creationId xmlns:a16="http://schemas.microsoft.com/office/drawing/2014/main" id="{98DAB9DB-D90D-1048-97B2-4D4358DF19AB}"/>
              </a:ext>
            </a:extLst>
          </p:cNvPr>
          <p:cNvPicPr>
            <a:picLocks noGrp="1" noRot="1" noChangeAspect="1"/>
          </p:cNvPicPr>
          <p:nvPr>
            <p:ph idx="1"/>
            <a:videoFile r:link="rId1"/>
          </p:nvPr>
        </p:nvPicPr>
        <p:blipFill>
          <a:blip r:embed="rId3"/>
          <a:stretch>
            <a:fillRect/>
          </a:stretch>
        </p:blipFill>
        <p:spPr>
          <a:xfrm>
            <a:off x="2436026" y="1680078"/>
            <a:ext cx="7745322" cy="4437922"/>
          </a:xfrm>
          <a:prstGeom prst="rect">
            <a:avLst/>
          </a:prstGeom>
        </p:spPr>
      </p:pic>
      <p:sp>
        <p:nvSpPr>
          <p:cNvPr id="26" name="Rectangle 25">
            <a:extLst>
              <a:ext uri="{FF2B5EF4-FFF2-40B4-BE49-F238E27FC236}">
                <a16:creationId xmlns:a16="http://schemas.microsoft.com/office/drawing/2014/main" id="{04B69146-C1C0-4B58-86FC-34F3390EBA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1365223" y="699899"/>
            <a:ext cx="825250" cy="5418102"/>
          </a:xfrm>
          <a:prstGeom prst="rect">
            <a:avLst/>
          </a:prstGeom>
          <a:solidFill>
            <a:schemeClr val="accent1">
              <a:alpha val="25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a:ln>
                <a:noFill/>
              </a:ln>
              <a:solidFill>
                <a:srgbClr val="000000"/>
              </a:solidFill>
              <a:effectLst/>
              <a:uFillTx/>
              <a:latin typeface="Helvetica Neue Medium"/>
              <a:ea typeface="Helvetica Neue Medium"/>
              <a:cs typeface="Helvetica Neue Medium"/>
              <a:sym typeface="Helvetica Neue Medium"/>
            </a:endParaRPr>
          </a:p>
        </p:txBody>
      </p:sp>
      <p:cxnSp>
        <p:nvCxnSpPr>
          <p:cNvPr id="28" name="Straight Connector 27">
            <a:extLst>
              <a:ext uri="{FF2B5EF4-FFF2-40B4-BE49-F238E27FC236}">
                <a16:creationId xmlns:a16="http://schemas.microsoft.com/office/drawing/2014/main" id="{5D28AB17-F6FA-4C53-B3E3-D0A39D4A33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11365990" y="5610"/>
            <a:ext cx="0" cy="685800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3EFADC67-92A1-44FB-8691-D8CD71A21EF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18001"/>
            <a:ext cx="12192000" cy="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30842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67E77E-FC91-B640-B60B-6E68EAD983BF}"/>
              </a:ext>
            </a:extLst>
          </p:cNvPr>
          <p:cNvSpPr>
            <a:spLocks noGrp="1"/>
          </p:cNvSpPr>
          <p:nvPr>
            <p:ph type="title"/>
          </p:nvPr>
        </p:nvSpPr>
        <p:spPr/>
        <p:txBody>
          <a:bodyPr/>
          <a:lstStyle/>
          <a:p>
            <a:r>
              <a:rPr lang="en-US" dirty="0"/>
              <a:t>Array length</a:t>
            </a:r>
          </a:p>
        </p:txBody>
      </p:sp>
      <p:sp>
        <p:nvSpPr>
          <p:cNvPr id="3" name="Content Placeholder 2">
            <a:extLst>
              <a:ext uri="{FF2B5EF4-FFF2-40B4-BE49-F238E27FC236}">
                <a16:creationId xmlns:a16="http://schemas.microsoft.com/office/drawing/2014/main" id="{3B6E67DD-5D74-284C-B4AD-6CF7A8183554}"/>
              </a:ext>
            </a:extLst>
          </p:cNvPr>
          <p:cNvSpPr>
            <a:spLocks noGrp="1"/>
          </p:cNvSpPr>
          <p:nvPr>
            <p:ph idx="1"/>
          </p:nvPr>
        </p:nvSpPr>
        <p:spPr/>
        <p:txBody>
          <a:bodyPr>
            <a:normAutofit lnSpcReduction="10000"/>
          </a:bodyPr>
          <a:lstStyle/>
          <a:p>
            <a:r>
              <a:rPr lang="en-US" dirty="0"/>
              <a:t>Arrays have </a:t>
            </a:r>
            <a:r>
              <a:rPr lang="en-US" dirty="0">
                <a:solidFill>
                  <a:srgbClr val="00B0F0"/>
                </a:solidFill>
              </a:rPr>
              <a:t>length</a:t>
            </a:r>
            <a:r>
              <a:rPr lang="en-US" dirty="0"/>
              <a:t> attribute by default, for the number of elements</a:t>
            </a:r>
          </a:p>
          <a:p>
            <a:pPr marL="0" indent="0">
              <a:buNone/>
            </a:pPr>
            <a:r>
              <a:rPr lang="en-US" dirty="0"/>
              <a:t>   For example, </a:t>
            </a:r>
          </a:p>
          <a:p>
            <a:pPr marL="0" indent="0">
              <a:buNone/>
            </a:pPr>
            <a:r>
              <a:rPr lang="en-US" dirty="0"/>
              <a:t>       let donuts = [</a:t>
            </a:r>
            <a:r>
              <a:rPr lang="en-CA" dirty="0"/>
              <a:t>"apple fritter"</a:t>
            </a:r>
            <a:r>
              <a:rPr lang="en-US" dirty="0"/>
              <a:t>, </a:t>
            </a:r>
            <a:r>
              <a:rPr lang="en-CA" dirty="0"/>
              <a:t>"double chocolate"</a:t>
            </a:r>
            <a:r>
              <a:rPr lang="en-US" dirty="0"/>
              <a:t>, </a:t>
            </a:r>
            <a:r>
              <a:rPr lang="en-CA" dirty="0"/>
              <a:t>"</a:t>
            </a:r>
            <a:r>
              <a:rPr lang="en-US" dirty="0"/>
              <a:t>maple dip</a:t>
            </a:r>
            <a:r>
              <a:rPr lang="en-CA" dirty="0"/>
              <a:t>"</a:t>
            </a:r>
            <a:r>
              <a:rPr lang="en-US" dirty="0"/>
              <a:t>];</a:t>
            </a:r>
          </a:p>
          <a:p>
            <a:pPr marL="0" indent="0">
              <a:buNone/>
            </a:pPr>
            <a:r>
              <a:rPr lang="en-US" dirty="0"/>
              <a:t>       console.log(donuts.length); </a:t>
            </a:r>
            <a:r>
              <a:rPr lang="en-US" dirty="0">
                <a:solidFill>
                  <a:srgbClr val="00B0F0"/>
                </a:solidFill>
              </a:rPr>
              <a:t>// will print: 3</a:t>
            </a:r>
          </a:p>
          <a:p>
            <a:pPr marL="0" indent="0">
              <a:buNone/>
            </a:pPr>
            <a:r>
              <a:rPr lang="en-US" dirty="0">
                <a:solidFill>
                  <a:schemeClr val="accent1"/>
                </a:solidFill>
                <a:highlight>
                  <a:srgbClr val="FFFF00"/>
                </a:highlight>
              </a:rPr>
              <a:t>  Your turn:</a:t>
            </a:r>
          </a:p>
          <a:p>
            <a:pPr marL="0" indent="0">
              <a:buNone/>
            </a:pPr>
            <a:r>
              <a:rPr lang="en-US" dirty="0">
                <a:solidFill>
                  <a:srgbClr val="00B0F0"/>
                </a:solidFill>
              </a:rPr>
              <a:t>	</a:t>
            </a:r>
            <a:r>
              <a:rPr lang="en-US" dirty="0"/>
              <a:t>let nested = [ [1,2,3,4], [</a:t>
            </a:r>
            <a:r>
              <a:rPr lang="en-CA" dirty="0"/>
              <a:t>"</a:t>
            </a:r>
            <a:r>
              <a:rPr lang="en-US" dirty="0"/>
              <a:t>hello</a:t>
            </a:r>
            <a:r>
              <a:rPr lang="en-CA" dirty="0"/>
              <a:t>"</a:t>
            </a:r>
            <a:r>
              <a:rPr lang="en-US" dirty="0"/>
              <a:t>, </a:t>
            </a:r>
            <a:r>
              <a:rPr lang="en-CA" dirty="0"/>
              <a:t>"</a:t>
            </a:r>
            <a:r>
              <a:rPr lang="en-US" dirty="0"/>
              <a:t>hi</a:t>
            </a:r>
            <a:r>
              <a:rPr lang="en-CA" dirty="0"/>
              <a:t>"</a:t>
            </a:r>
            <a:r>
              <a:rPr lang="en-US" dirty="0"/>
              <a:t>], [true, false] ];</a:t>
            </a:r>
          </a:p>
          <a:p>
            <a:pPr marL="0" indent="0">
              <a:buNone/>
            </a:pPr>
            <a:r>
              <a:rPr lang="en-US" dirty="0"/>
              <a:t>	 console.log(nested.length); </a:t>
            </a:r>
          </a:p>
          <a:p>
            <a:pPr marL="0" indent="0">
              <a:buNone/>
            </a:pPr>
            <a:endParaRPr lang="en-US" dirty="0">
              <a:solidFill>
                <a:srgbClr val="00B0F0"/>
              </a:solidFill>
            </a:endParaRPr>
          </a:p>
          <a:p>
            <a:pPr marL="0" indent="0">
              <a:buNone/>
            </a:pPr>
            <a:r>
              <a:rPr lang="en-US" dirty="0">
                <a:solidFill>
                  <a:srgbClr val="00B0F0"/>
                </a:solidFill>
              </a:rPr>
              <a:t>Side note: </a:t>
            </a:r>
            <a:r>
              <a:rPr lang="en-US" dirty="0"/>
              <a:t>strings in JS also have length</a:t>
            </a:r>
          </a:p>
          <a:p>
            <a:pPr marL="0" indent="0">
              <a:buNone/>
            </a:pPr>
            <a:endParaRPr lang="en-US" dirty="0"/>
          </a:p>
        </p:txBody>
      </p:sp>
      <p:cxnSp>
        <p:nvCxnSpPr>
          <p:cNvPr id="4" name="Straight Connector 3">
            <a:extLst>
              <a:ext uri="{FF2B5EF4-FFF2-40B4-BE49-F238E27FC236}">
                <a16:creationId xmlns:a16="http://schemas.microsoft.com/office/drawing/2014/main" id="{9249EC4B-0EE5-B943-8D6D-4564A55B0863}"/>
              </a:ext>
            </a:extLst>
          </p:cNvPr>
          <p:cNvCxnSpPr/>
          <p:nvPr/>
        </p:nvCxnSpPr>
        <p:spPr>
          <a:xfrm>
            <a:off x="950026" y="1460665"/>
            <a:ext cx="9717974" cy="0"/>
          </a:xfrm>
          <a:prstGeom prst="line">
            <a:avLst/>
          </a:prstGeom>
          <a:ln w="57150"/>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0990525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B8F3B6-DF71-CD44-BE9B-268F060648F9}"/>
              </a:ext>
            </a:extLst>
          </p:cNvPr>
          <p:cNvSpPr>
            <a:spLocks noGrp="1"/>
          </p:cNvSpPr>
          <p:nvPr>
            <p:ph type="title"/>
          </p:nvPr>
        </p:nvSpPr>
        <p:spPr/>
        <p:txBody>
          <a:bodyPr/>
          <a:lstStyle/>
          <a:p>
            <a:r>
              <a:rPr lang="en-US" dirty="0"/>
              <a:t>How to change an array (1/2)</a:t>
            </a:r>
          </a:p>
        </p:txBody>
      </p:sp>
      <p:sp>
        <p:nvSpPr>
          <p:cNvPr id="3" name="Content Placeholder 2">
            <a:extLst>
              <a:ext uri="{FF2B5EF4-FFF2-40B4-BE49-F238E27FC236}">
                <a16:creationId xmlns:a16="http://schemas.microsoft.com/office/drawing/2014/main" id="{B2F167E5-DA2D-D04B-A445-BDF12067ADA9}"/>
              </a:ext>
            </a:extLst>
          </p:cNvPr>
          <p:cNvSpPr>
            <a:spLocks noGrp="1"/>
          </p:cNvSpPr>
          <p:nvPr>
            <p:ph idx="1"/>
          </p:nvPr>
        </p:nvSpPr>
        <p:spPr/>
        <p:txBody>
          <a:bodyPr/>
          <a:lstStyle/>
          <a:p>
            <a:r>
              <a:rPr lang="en-US" dirty="0"/>
              <a:t>To add new element into an array:</a:t>
            </a:r>
          </a:p>
          <a:p>
            <a:pPr lvl="1"/>
            <a:r>
              <a:rPr lang="en-US" dirty="0"/>
              <a:t>predefined method: push()</a:t>
            </a:r>
          </a:p>
          <a:p>
            <a:pPr marL="0" indent="0">
              <a:buNone/>
            </a:pPr>
            <a:r>
              <a:rPr lang="en-US" dirty="0"/>
              <a:t>      For example:</a:t>
            </a:r>
          </a:p>
          <a:p>
            <a:pPr marL="0" indent="0">
              <a:buNone/>
            </a:pPr>
            <a:r>
              <a:rPr lang="en-US" dirty="0"/>
              <a:t>       let grades = [ 99, 98, 97];</a:t>
            </a:r>
          </a:p>
          <a:p>
            <a:pPr marL="0" indent="0">
              <a:buNone/>
            </a:pPr>
            <a:r>
              <a:rPr lang="en-US" dirty="0"/>
              <a:t>       grades.push(100);</a:t>
            </a:r>
          </a:p>
          <a:p>
            <a:pPr marL="0" indent="0">
              <a:buNone/>
            </a:pPr>
            <a:r>
              <a:rPr lang="en-US" dirty="0"/>
              <a:t>       console.log(grades.length); // will print: 4</a:t>
            </a:r>
          </a:p>
          <a:p>
            <a:pPr marL="0" indent="0">
              <a:buNone/>
            </a:pPr>
            <a:r>
              <a:rPr lang="en-US" dirty="0"/>
              <a:t>       console.log(grades[3]);       // will print: 100</a:t>
            </a:r>
          </a:p>
        </p:txBody>
      </p:sp>
      <p:cxnSp>
        <p:nvCxnSpPr>
          <p:cNvPr id="4" name="Straight Connector 3">
            <a:extLst>
              <a:ext uri="{FF2B5EF4-FFF2-40B4-BE49-F238E27FC236}">
                <a16:creationId xmlns:a16="http://schemas.microsoft.com/office/drawing/2014/main" id="{A1761FE0-5C84-0241-B87B-A0C7BC503859}"/>
              </a:ext>
            </a:extLst>
          </p:cNvPr>
          <p:cNvCxnSpPr/>
          <p:nvPr/>
        </p:nvCxnSpPr>
        <p:spPr>
          <a:xfrm>
            <a:off x="950026" y="1460665"/>
            <a:ext cx="9717974" cy="0"/>
          </a:xfrm>
          <a:prstGeom prst="line">
            <a:avLst/>
          </a:prstGeom>
          <a:ln w="57150"/>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8769905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B8F3B6-DF71-CD44-BE9B-268F060648F9}"/>
              </a:ext>
            </a:extLst>
          </p:cNvPr>
          <p:cNvSpPr>
            <a:spLocks noGrp="1"/>
          </p:cNvSpPr>
          <p:nvPr>
            <p:ph type="title"/>
          </p:nvPr>
        </p:nvSpPr>
        <p:spPr/>
        <p:txBody>
          <a:bodyPr/>
          <a:lstStyle/>
          <a:p>
            <a:r>
              <a:rPr lang="en-US" dirty="0"/>
              <a:t>How to change an array (2/2)</a:t>
            </a:r>
          </a:p>
        </p:txBody>
      </p:sp>
      <p:sp>
        <p:nvSpPr>
          <p:cNvPr id="3" name="Content Placeholder 2">
            <a:extLst>
              <a:ext uri="{FF2B5EF4-FFF2-40B4-BE49-F238E27FC236}">
                <a16:creationId xmlns:a16="http://schemas.microsoft.com/office/drawing/2014/main" id="{B2F167E5-DA2D-D04B-A445-BDF12067ADA9}"/>
              </a:ext>
            </a:extLst>
          </p:cNvPr>
          <p:cNvSpPr>
            <a:spLocks noGrp="1"/>
          </p:cNvSpPr>
          <p:nvPr>
            <p:ph idx="1"/>
          </p:nvPr>
        </p:nvSpPr>
        <p:spPr/>
        <p:txBody>
          <a:bodyPr/>
          <a:lstStyle/>
          <a:p>
            <a:r>
              <a:rPr lang="en-US" dirty="0"/>
              <a:t>To remove one element from an array:</a:t>
            </a:r>
          </a:p>
          <a:p>
            <a:pPr lvl="1"/>
            <a:r>
              <a:rPr lang="en-US" dirty="0"/>
              <a:t>predefined method: pop()</a:t>
            </a:r>
          </a:p>
          <a:p>
            <a:pPr marL="0" indent="0">
              <a:buNone/>
            </a:pPr>
            <a:r>
              <a:rPr lang="en-US" dirty="0"/>
              <a:t>      For example:</a:t>
            </a:r>
          </a:p>
          <a:p>
            <a:pPr marL="0" indent="0">
              <a:buNone/>
            </a:pPr>
            <a:r>
              <a:rPr lang="en-US" dirty="0"/>
              <a:t>       let grades = [ 99, 98, 97];</a:t>
            </a:r>
          </a:p>
          <a:p>
            <a:pPr marL="0" indent="0">
              <a:buNone/>
            </a:pPr>
            <a:r>
              <a:rPr lang="en-US" dirty="0"/>
              <a:t>       grades.pop();</a:t>
            </a:r>
          </a:p>
          <a:p>
            <a:pPr marL="0" indent="0">
              <a:buNone/>
            </a:pPr>
            <a:r>
              <a:rPr lang="en-US" dirty="0"/>
              <a:t>       console.log(grades.length); // will print: 2</a:t>
            </a:r>
          </a:p>
          <a:p>
            <a:pPr marL="0" indent="0">
              <a:buNone/>
            </a:pPr>
            <a:r>
              <a:rPr lang="en-US" dirty="0"/>
              <a:t>       console.log(grades[2]);       // will print: </a:t>
            </a:r>
            <a:r>
              <a:rPr lang="en-US" dirty="0">
                <a:solidFill>
                  <a:srgbClr val="00B0F0"/>
                </a:solidFill>
              </a:rPr>
              <a:t>undefined</a:t>
            </a:r>
          </a:p>
        </p:txBody>
      </p:sp>
      <p:cxnSp>
        <p:nvCxnSpPr>
          <p:cNvPr id="4" name="Straight Connector 3">
            <a:extLst>
              <a:ext uri="{FF2B5EF4-FFF2-40B4-BE49-F238E27FC236}">
                <a16:creationId xmlns:a16="http://schemas.microsoft.com/office/drawing/2014/main" id="{5EC368E0-A714-5344-AE8C-0289A84EF97D}"/>
              </a:ext>
            </a:extLst>
          </p:cNvPr>
          <p:cNvCxnSpPr/>
          <p:nvPr/>
        </p:nvCxnSpPr>
        <p:spPr>
          <a:xfrm>
            <a:off x="950026" y="1460665"/>
            <a:ext cx="9717974" cy="0"/>
          </a:xfrm>
          <a:prstGeom prst="line">
            <a:avLst/>
          </a:prstGeom>
          <a:ln w="57150"/>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149988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B8F3B6-DF71-CD44-BE9B-268F060648F9}"/>
              </a:ext>
            </a:extLst>
          </p:cNvPr>
          <p:cNvSpPr>
            <a:spLocks noGrp="1"/>
          </p:cNvSpPr>
          <p:nvPr>
            <p:ph type="title"/>
          </p:nvPr>
        </p:nvSpPr>
        <p:spPr/>
        <p:txBody>
          <a:bodyPr/>
          <a:lstStyle/>
          <a:p>
            <a:r>
              <a:rPr lang="en-US" dirty="0"/>
              <a:t>2D array</a:t>
            </a:r>
          </a:p>
        </p:txBody>
      </p:sp>
      <p:sp>
        <p:nvSpPr>
          <p:cNvPr id="3" name="Content Placeholder 2">
            <a:extLst>
              <a:ext uri="{FF2B5EF4-FFF2-40B4-BE49-F238E27FC236}">
                <a16:creationId xmlns:a16="http://schemas.microsoft.com/office/drawing/2014/main" id="{B2F167E5-DA2D-D04B-A445-BDF12067ADA9}"/>
              </a:ext>
            </a:extLst>
          </p:cNvPr>
          <p:cNvSpPr>
            <a:spLocks noGrp="1"/>
          </p:cNvSpPr>
          <p:nvPr>
            <p:ph idx="1"/>
          </p:nvPr>
        </p:nvSpPr>
        <p:spPr/>
        <p:txBody>
          <a:bodyPr>
            <a:normAutofit lnSpcReduction="10000"/>
          </a:bodyPr>
          <a:lstStyle/>
          <a:p>
            <a:r>
              <a:rPr lang="en-US" dirty="0"/>
              <a:t>To define multi-dimensional arrays:</a:t>
            </a:r>
          </a:p>
          <a:p>
            <a:pPr lvl="1"/>
            <a:r>
              <a:rPr lang="en-US" dirty="0"/>
              <a:t>Same as nested arrays</a:t>
            </a:r>
          </a:p>
          <a:p>
            <a:pPr marL="0" indent="0">
              <a:buNone/>
            </a:pPr>
            <a:r>
              <a:rPr lang="en-US" dirty="0"/>
              <a:t>      For example:</a:t>
            </a:r>
          </a:p>
          <a:p>
            <a:pPr marL="0" indent="0">
              <a:buNone/>
            </a:pPr>
            <a:r>
              <a:rPr lang="en-US" dirty="0"/>
              <a:t>       let grades = [[</a:t>
            </a:r>
            <a:r>
              <a:rPr lang="en-CA" dirty="0"/>
              <a:t>"</a:t>
            </a:r>
            <a:r>
              <a:rPr lang="en-US" dirty="0"/>
              <a:t>Tom</a:t>
            </a:r>
            <a:r>
              <a:rPr lang="en-CA" dirty="0"/>
              <a:t>"</a:t>
            </a:r>
            <a:r>
              <a:rPr lang="en-US" dirty="0"/>
              <a:t>, 99], [</a:t>
            </a:r>
            <a:r>
              <a:rPr lang="en-CA" dirty="0"/>
              <a:t>"</a:t>
            </a:r>
            <a:r>
              <a:rPr lang="en-US" dirty="0"/>
              <a:t>Sam</a:t>
            </a:r>
            <a:r>
              <a:rPr lang="en-CA" dirty="0"/>
              <a:t>"</a:t>
            </a:r>
            <a:r>
              <a:rPr lang="en-US" dirty="0"/>
              <a:t>, 98], [</a:t>
            </a:r>
            <a:r>
              <a:rPr lang="en-CA" dirty="0"/>
              <a:t>"</a:t>
            </a:r>
            <a:r>
              <a:rPr lang="en-US" dirty="0"/>
              <a:t>Bob</a:t>
            </a:r>
            <a:r>
              <a:rPr lang="en-CA" dirty="0"/>
              <a:t>"</a:t>
            </a:r>
            <a:r>
              <a:rPr lang="en-US" dirty="0"/>
              <a:t>, 100]];</a:t>
            </a:r>
          </a:p>
          <a:p>
            <a:pPr marL="0" indent="0">
              <a:buNone/>
            </a:pPr>
            <a:r>
              <a:rPr lang="en-US" dirty="0"/>
              <a:t>       console.log(grades[0][0]); // will print: Tom</a:t>
            </a:r>
          </a:p>
          <a:p>
            <a:pPr marL="0" indent="0">
              <a:buNone/>
            </a:pPr>
            <a:r>
              <a:rPr lang="en-US" dirty="0"/>
              <a:t>       console.log(grades[1][1]); // will print: 98</a:t>
            </a:r>
          </a:p>
          <a:p>
            <a:pPr marL="0" indent="0">
              <a:buNone/>
            </a:pPr>
            <a:r>
              <a:rPr lang="en-US" dirty="0">
                <a:solidFill>
                  <a:schemeClr val="accent1"/>
                </a:solidFill>
                <a:highlight>
                  <a:srgbClr val="FFFF00"/>
                </a:highlight>
              </a:rPr>
              <a:t> Your turn:</a:t>
            </a:r>
          </a:p>
          <a:p>
            <a:pPr marL="0" indent="0">
              <a:buNone/>
            </a:pPr>
            <a:r>
              <a:rPr lang="en-US" dirty="0">
                <a:solidFill>
                  <a:srgbClr val="00B0F0"/>
                </a:solidFill>
              </a:rPr>
              <a:t>	if we want to print the 100, what we should put?</a:t>
            </a:r>
          </a:p>
          <a:p>
            <a:pPr marL="0" indent="0">
              <a:buNone/>
            </a:pPr>
            <a:r>
              <a:rPr lang="en-US" dirty="0"/>
              <a:t>            console.log(grades[ ? ][ ?]); </a:t>
            </a:r>
          </a:p>
        </p:txBody>
      </p:sp>
      <p:cxnSp>
        <p:nvCxnSpPr>
          <p:cNvPr id="4" name="Straight Connector 3">
            <a:extLst>
              <a:ext uri="{FF2B5EF4-FFF2-40B4-BE49-F238E27FC236}">
                <a16:creationId xmlns:a16="http://schemas.microsoft.com/office/drawing/2014/main" id="{4473F299-8794-7243-B2D6-7DA997CF4CE2}"/>
              </a:ext>
            </a:extLst>
          </p:cNvPr>
          <p:cNvCxnSpPr/>
          <p:nvPr/>
        </p:nvCxnSpPr>
        <p:spPr>
          <a:xfrm>
            <a:off x="950026" y="1472540"/>
            <a:ext cx="9717974" cy="0"/>
          </a:xfrm>
          <a:prstGeom prst="line">
            <a:avLst/>
          </a:prstGeom>
          <a:ln w="57150"/>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447595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5EEC45-AE93-474A-B8A4-9030FD1FB63E}"/>
              </a:ext>
            </a:extLst>
          </p:cNvPr>
          <p:cNvSpPr>
            <a:spLocks noGrp="1"/>
          </p:cNvSpPr>
          <p:nvPr>
            <p:ph type="title"/>
          </p:nvPr>
        </p:nvSpPr>
        <p:spPr/>
        <p:txBody>
          <a:bodyPr/>
          <a:lstStyle/>
          <a:p>
            <a:r>
              <a:rPr lang="en-US" dirty="0"/>
              <a:t>Loops</a:t>
            </a:r>
          </a:p>
        </p:txBody>
      </p:sp>
      <p:sp>
        <p:nvSpPr>
          <p:cNvPr id="3" name="Content Placeholder 2">
            <a:extLst>
              <a:ext uri="{FF2B5EF4-FFF2-40B4-BE49-F238E27FC236}">
                <a16:creationId xmlns:a16="http://schemas.microsoft.com/office/drawing/2014/main" id="{604E5874-A2DD-9643-AC05-19FC200F47CA}"/>
              </a:ext>
            </a:extLst>
          </p:cNvPr>
          <p:cNvSpPr>
            <a:spLocks noGrp="1"/>
          </p:cNvSpPr>
          <p:nvPr>
            <p:ph idx="1"/>
          </p:nvPr>
        </p:nvSpPr>
        <p:spPr/>
        <p:txBody>
          <a:bodyPr>
            <a:normAutofit/>
          </a:bodyPr>
          <a:lstStyle/>
          <a:p>
            <a:pPr marL="0" indent="0">
              <a:buNone/>
            </a:pPr>
            <a:r>
              <a:rPr lang="en-US" sz="3599" dirty="0">
                <a:solidFill>
                  <a:srgbClr val="00B0F0"/>
                </a:solidFill>
              </a:rPr>
              <a:t>Just for repetition</a:t>
            </a:r>
          </a:p>
          <a:p>
            <a:pPr marL="0" indent="0">
              <a:buNone/>
            </a:pPr>
            <a:endParaRPr lang="en-US" sz="3599" dirty="0">
              <a:solidFill>
                <a:srgbClr val="00B0F0"/>
              </a:solidFill>
            </a:endParaRPr>
          </a:p>
          <a:p>
            <a:pPr marL="0" indent="0">
              <a:buNone/>
            </a:pPr>
            <a:r>
              <a:rPr lang="en-US" sz="2399" dirty="0">
                <a:solidFill>
                  <a:schemeClr val="tx2"/>
                </a:solidFill>
              </a:rPr>
              <a:t>For example,</a:t>
            </a:r>
          </a:p>
          <a:p>
            <a:pPr marL="457063" indent="-457063">
              <a:buAutoNum type="arabicParenR"/>
            </a:pPr>
            <a:r>
              <a:rPr lang="en-US" sz="2399" dirty="0">
                <a:solidFill>
                  <a:schemeClr val="tx2"/>
                </a:solidFill>
              </a:rPr>
              <a:t>To print </a:t>
            </a:r>
            <a:r>
              <a:rPr lang="en-CA" dirty="0"/>
              <a:t>"</a:t>
            </a:r>
            <a:r>
              <a:rPr lang="en-US" sz="2399" dirty="0">
                <a:solidFill>
                  <a:schemeClr val="tx2"/>
                </a:solidFill>
              </a:rPr>
              <a:t>hello</a:t>
            </a:r>
            <a:r>
              <a:rPr lang="en-CA" dirty="0"/>
              <a:t>"</a:t>
            </a:r>
            <a:r>
              <a:rPr lang="en-US" sz="2399" dirty="0">
                <a:solidFill>
                  <a:schemeClr val="tx2"/>
                </a:solidFill>
              </a:rPr>
              <a:t> 10 times</a:t>
            </a:r>
          </a:p>
          <a:p>
            <a:pPr marL="457063" indent="-457063">
              <a:buAutoNum type="arabicParenR"/>
            </a:pPr>
            <a:r>
              <a:rPr lang="en-US" sz="2399" dirty="0">
                <a:solidFill>
                  <a:schemeClr val="tx2"/>
                </a:solidFill>
              </a:rPr>
              <a:t>To print 1 to 100 </a:t>
            </a:r>
          </a:p>
          <a:p>
            <a:pPr marL="457063" indent="-457063">
              <a:buAutoNum type="arabicParenR"/>
            </a:pPr>
            <a:r>
              <a:rPr lang="en-US" sz="2399" dirty="0">
                <a:solidFill>
                  <a:schemeClr val="tx2"/>
                </a:solidFill>
              </a:rPr>
              <a:t>To print all strings in an array</a:t>
            </a:r>
          </a:p>
        </p:txBody>
      </p:sp>
      <p:cxnSp>
        <p:nvCxnSpPr>
          <p:cNvPr id="4" name="Straight Connector 3">
            <a:extLst>
              <a:ext uri="{FF2B5EF4-FFF2-40B4-BE49-F238E27FC236}">
                <a16:creationId xmlns:a16="http://schemas.microsoft.com/office/drawing/2014/main" id="{95A2909D-9A11-CF48-9A4A-9060161E4352}"/>
              </a:ext>
            </a:extLst>
          </p:cNvPr>
          <p:cNvCxnSpPr/>
          <p:nvPr/>
        </p:nvCxnSpPr>
        <p:spPr>
          <a:xfrm>
            <a:off x="950026" y="1472540"/>
            <a:ext cx="9717974" cy="0"/>
          </a:xfrm>
          <a:prstGeom prst="line">
            <a:avLst/>
          </a:prstGeom>
          <a:ln w="57150"/>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387251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7EF0F8-71EB-2343-9066-ACC523AA28A7}"/>
              </a:ext>
            </a:extLst>
          </p:cNvPr>
          <p:cNvSpPr>
            <a:spLocks noGrp="1"/>
          </p:cNvSpPr>
          <p:nvPr>
            <p:ph type="title"/>
          </p:nvPr>
        </p:nvSpPr>
        <p:spPr>
          <a:xfrm>
            <a:off x="1524001" y="640041"/>
            <a:ext cx="9526637" cy="891200"/>
          </a:xfrm>
        </p:spPr>
        <p:txBody>
          <a:bodyPr/>
          <a:lstStyle/>
          <a:p>
            <a:r>
              <a:rPr lang="en-US" dirty="0"/>
              <a:t>How to write a while loop</a:t>
            </a:r>
          </a:p>
        </p:txBody>
      </p:sp>
      <p:sp>
        <p:nvSpPr>
          <p:cNvPr id="3" name="Content Placeholder 2">
            <a:extLst>
              <a:ext uri="{FF2B5EF4-FFF2-40B4-BE49-F238E27FC236}">
                <a16:creationId xmlns:a16="http://schemas.microsoft.com/office/drawing/2014/main" id="{B3FDFD23-8045-5442-8254-A670001A33C0}"/>
              </a:ext>
            </a:extLst>
          </p:cNvPr>
          <p:cNvSpPr>
            <a:spLocks noGrp="1"/>
          </p:cNvSpPr>
          <p:nvPr>
            <p:ph idx="1"/>
          </p:nvPr>
        </p:nvSpPr>
        <p:spPr>
          <a:xfrm>
            <a:off x="1402639" y="2554585"/>
            <a:ext cx="10102152" cy="3663375"/>
          </a:xfrm>
        </p:spPr>
        <p:txBody>
          <a:bodyPr/>
          <a:lstStyle/>
          <a:p>
            <a:pPr marL="0" indent="0">
              <a:buNone/>
            </a:pPr>
            <a:r>
              <a:rPr lang="en-US" sz="3599" dirty="0"/>
              <a:t>while (condition){ </a:t>
            </a:r>
            <a:r>
              <a:rPr lang="en-US" sz="3599" dirty="0">
                <a:solidFill>
                  <a:srgbClr val="00B0F0"/>
                </a:solidFill>
              </a:rPr>
              <a:t>// condition for keep looping</a:t>
            </a:r>
          </a:p>
          <a:p>
            <a:pPr marL="0" indent="0">
              <a:buNone/>
            </a:pPr>
            <a:r>
              <a:rPr lang="en-US" sz="3599" dirty="0"/>
              <a:t>    … </a:t>
            </a:r>
            <a:r>
              <a:rPr lang="en-US" sz="3599" dirty="0">
                <a:solidFill>
                  <a:srgbClr val="00B0F0"/>
                </a:solidFill>
              </a:rPr>
              <a:t>// loop body</a:t>
            </a:r>
          </a:p>
          <a:p>
            <a:pPr marL="0" indent="0">
              <a:buNone/>
            </a:pPr>
            <a:r>
              <a:rPr lang="en-US" sz="3599" dirty="0"/>
              <a:t>}</a:t>
            </a:r>
          </a:p>
          <a:p>
            <a:pPr marL="0" indent="0">
              <a:buNone/>
            </a:pPr>
            <a:endParaRPr lang="en-US" dirty="0"/>
          </a:p>
        </p:txBody>
      </p:sp>
      <p:cxnSp>
        <p:nvCxnSpPr>
          <p:cNvPr id="4" name="Straight Connector 3">
            <a:extLst>
              <a:ext uri="{FF2B5EF4-FFF2-40B4-BE49-F238E27FC236}">
                <a16:creationId xmlns:a16="http://schemas.microsoft.com/office/drawing/2014/main" id="{619C3A91-F9EE-2A43-8191-07CF766223FB}"/>
              </a:ext>
            </a:extLst>
          </p:cNvPr>
          <p:cNvCxnSpPr>
            <a:cxnSpLocks/>
          </p:cNvCxnSpPr>
          <p:nvPr/>
        </p:nvCxnSpPr>
        <p:spPr>
          <a:xfrm flipV="1">
            <a:off x="1402639" y="1460665"/>
            <a:ext cx="9265361" cy="70576"/>
          </a:xfrm>
          <a:prstGeom prst="line">
            <a:avLst/>
          </a:prstGeom>
          <a:ln w="57150"/>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195340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7EF0F8-71EB-2343-9066-ACC523AA28A7}"/>
              </a:ext>
            </a:extLst>
          </p:cNvPr>
          <p:cNvSpPr>
            <a:spLocks noGrp="1"/>
          </p:cNvSpPr>
          <p:nvPr>
            <p:ph type="title"/>
          </p:nvPr>
        </p:nvSpPr>
        <p:spPr>
          <a:xfrm>
            <a:off x="1524001" y="603061"/>
            <a:ext cx="9526637" cy="891200"/>
          </a:xfrm>
        </p:spPr>
        <p:txBody>
          <a:bodyPr/>
          <a:lstStyle/>
          <a:p>
            <a:r>
              <a:rPr lang="en-US" dirty="0"/>
              <a:t>Examples of while loop</a:t>
            </a:r>
          </a:p>
        </p:txBody>
      </p:sp>
      <p:sp>
        <p:nvSpPr>
          <p:cNvPr id="3" name="Content Placeholder 2">
            <a:extLst>
              <a:ext uri="{FF2B5EF4-FFF2-40B4-BE49-F238E27FC236}">
                <a16:creationId xmlns:a16="http://schemas.microsoft.com/office/drawing/2014/main" id="{B3FDFD23-8045-5442-8254-A670001A33C0}"/>
              </a:ext>
            </a:extLst>
          </p:cNvPr>
          <p:cNvSpPr>
            <a:spLocks noGrp="1"/>
          </p:cNvSpPr>
          <p:nvPr>
            <p:ph idx="1"/>
          </p:nvPr>
        </p:nvSpPr>
        <p:spPr>
          <a:xfrm>
            <a:off x="1747383" y="1656268"/>
            <a:ext cx="9526637" cy="4302267"/>
          </a:xfrm>
        </p:spPr>
        <p:txBody>
          <a:bodyPr>
            <a:normAutofit fontScale="92500" lnSpcReduction="20000"/>
          </a:bodyPr>
          <a:lstStyle/>
          <a:p>
            <a:pPr marL="0" indent="0">
              <a:buNone/>
            </a:pPr>
            <a:r>
              <a:rPr lang="en-US" sz="1999" dirty="0">
                <a:solidFill>
                  <a:schemeClr val="tx2"/>
                </a:solidFill>
              </a:rPr>
              <a:t>For example,</a:t>
            </a:r>
          </a:p>
          <a:p>
            <a:pPr marL="457063" indent="-457063">
              <a:buAutoNum type="arabicParenR"/>
            </a:pPr>
            <a:r>
              <a:rPr lang="en-US" sz="1999" dirty="0">
                <a:solidFill>
                  <a:schemeClr val="tx2"/>
                </a:solidFill>
              </a:rPr>
              <a:t>To print “hello” 10 times</a:t>
            </a:r>
          </a:p>
          <a:p>
            <a:pPr marL="457063" indent="-457063">
              <a:buAutoNum type="arabicParenR"/>
            </a:pPr>
            <a:r>
              <a:rPr lang="en-US" sz="1999" dirty="0">
                <a:solidFill>
                  <a:schemeClr val="tx2"/>
                </a:solidFill>
              </a:rPr>
              <a:t>To print 1 to 100 </a:t>
            </a:r>
          </a:p>
          <a:p>
            <a:pPr marL="457063" indent="-457063">
              <a:buAutoNum type="arabicParenR"/>
            </a:pPr>
            <a:r>
              <a:rPr lang="en-US" sz="1999" dirty="0">
                <a:solidFill>
                  <a:schemeClr val="tx2"/>
                </a:solidFill>
              </a:rPr>
              <a:t>To print all strings in an array</a:t>
            </a:r>
          </a:p>
          <a:p>
            <a:pPr marL="0" indent="0">
              <a:buNone/>
            </a:pPr>
            <a:endParaRPr lang="en-US" dirty="0"/>
          </a:p>
          <a:p>
            <a:pPr marL="0" indent="0">
              <a:buNone/>
            </a:pPr>
            <a:r>
              <a:rPr lang="en-US" dirty="0"/>
              <a:t>      let data = [“hi”, ”hello”, ”bye”];</a:t>
            </a:r>
          </a:p>
          <a:p>
            <a:pPr marL="0" indent="0">
              <a:buNone/>
            </a:pPr>
            <a:r>
              <a:rPr lang="en-US" dirty="0"/>
              <a:t>      let index = 0;</a:t>
            </a:r>
          </a:p>
          <a:p>
            <a:pPr marL="0" indent="0">
              <a:buNone/>
            </a:pPr>
            <a:r>
              <a:rPr lang="en-US" dirty="0"/>
              <a:t>      while (index &lt; data.length) {</a:t>
            </a:r>
          </a:p>
          <a:p>
            <a:pPr marL="0" indent="0">
              <a:buNone/>
            </a:pPr>
            <a:r>
              <a:rPr lang="en-US" dirty="0"/>
              <a:t>	console.log(data[index]);</a:t>
            </a:r>
          </a:p>
          <a:p>
            <a:pPr marL="0" indent="0">
              <a:buNone/>
            </a:pPr>
            <a:r>
              <a:rPr lang="en-US" dirty="0"/>
              <a:t>            index = index +1;</a:t>
            </a:r>
          </a:p>
          <a:p>
            <a:pPr marL="0" indent="0">
              <a:buNone/>
            </a:pPr>
            <a:r>
              <a:rPr lang="en-US" dirty="0"/>
              <a:t>      }</a:t>
            </a:r>
          </a:p>
        </p:txBody>
      </p:sp>
      <p:pic>
        <p:nvPicPr>
          <p:cNvPr id="4" name="Picture 3">
            <a:extLst>
              <a:ext uri="{FF2B5EF4-FFF2-40B4-BE49-F238E27FC236}">
                <a16:creationId xmlns:a16="http://schemas.microsoft.com/office/drawing/2014/main" id="{3893A1E4-FE30-2C40-A8A5-BC13C5045837}"/>
              </a:ext>
            </a:extLst>
          </p:cNvPr>
          <p:cNvPicPr>
            <a:picLocks noChangeAspect="1"/>
          </p:cNvPicPr>
          <p:nvPr/>
        </p:nvPicPr>
        <p:blipFill>
          <a:blip r:embed="rId2"/>
          <a:stretch>
            <a:fillRect/>
          </a:stretch>
        </p:blipFill>
        <p:spPr>
          <a:xfrm>
            <a:off x="7122778" y="1696014"/>
            <a:ext cx="4583506" cy="2399675"/>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5" name="Picture 4">
            <a:extLst>
              <a:ext uri="{FF2B5EF4-FFF2-40B4-BE49-F238E27FC236}">
                <a16:creationId xmlns:a16="http://schemas.microsoft.com/office/drawing/2014/main" id="{4269023F-0B8F-5B49-8B76-232588433699}"/>
              </a:ext>
            </a:extLst>
          </p:cNvPr>
          <p:cNvPicPr>
            <a:picLocks noChangeAspect="1"/>
          </p:cNvPicPr>
          <p:nvPr/>
        </p:nvPicPr>
        <p:blipFill>
          <a:blip r:embed="rId3"/>
          <a:stretch>
            <a:fillRect/>
          </a:stretch>
        </p:blipFill>
        <p:spPr>
          <a:xfrm>
            <a:off x="7316400" y="4419701"/>
            <a:ext cx="3377320" cy="2221921"/>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cxnSp>
        <p:nvCxnSpPr>
          <p:cNvPr id="7" name="Straight Arrow Connector 6">
            <a:extLst>
              <a:ext uri="{FF2B5EF4-FFF2-40B4-BE49-F238E27FC236}">
                <a16:creationId xmlns:a16="http://schemas.microsoft.com/office/drawing/2014/main" id="{DB4236F9-FB23-4F4A-8A57-DBF2BADD1680}"/>
              </a:ext>
            </a:extLst>
          </p:cNvPr>
          <p:cNvCxnSpPr>
            <a:cxnSpLocks/>
          </p:cNvCxnSpPr>
          <p:nvPr/>
        </p:nvCxnSpPr>
        <p:spPr>
          <a:xfrm>
            <a:off x="4612145" y="2236615"/>
            <a:ext cx="2279863" cy="0"/>
          </a:xfrm>
          <a:prstGeom prst="straightConnector1">
            <a:avLst/>
          </a:prstGeom>
          <a:ln w="9525"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 name="Straight Arrow Connector 8">
            <a:extLst>
              <a:ext uri="{FF2B5EF4-FFF2-40B4-BE49-F238E27FC236}">
                <a16:creationId xmlns:a16="http://schemas.microsoft.com/office/drawing/2014/main" id="{93ADCB25-A36B-6242-A9EA-3637619123CE}"/>
              </a:ext>
            </a:extLst>
          </p:cNvPr>
          <p:cNvCxnSpPr>
            <a:cxnSpLocks/>
          </p:cNvCxnSpPr>
          <p:nvPr/>
        </p:nvCxnSpPr>
        <p:spPr>
          <a:xfrm>
            <a:off x="4612145" y="2733442"/>
            <a:ext cx="2279863" cy="1758768"/>
          </a:xfrm>
          <a:prstGeom prst="straightConnector1">
            <a:avLst/>
          </a:prstGeom>
          <a:ln w="9525"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 name="Straight Connector 7">
            <a:extLst>
              <a:ext uri="{FF2B5EF4-FFF2-40B4-BE49-F238E27FC236}">
                <a16:creationId xmlns:a16="http://schemas.microsoft.com/office/drawing/2014/main" id="{8210C4AB-9E27-5640-AD1C-2A9163AA8ED9}"/>
              </a:ext>
            </a:extLst>
          </p:cNvPr>
          <p:cNvCxnSpPr>
            <a:cxnSpLocks/>
          </p:cNvCxnSpPr>
          <p:nvPr/>
        </p:nvCxnSpPr>
        <p:spPr>
          <a:xfrm>
            <a:off x="1638795" y="1387384"/>
            <a:ext cx="9635225" cy="0"/>
          </a:xfrm>
          <a:prstGeom prst="line">
            <a:avLst/>
          </a:prstGeom>
          <a:ln w="57150"/>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045704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2796F-4722-0E47-9DDD-97F6872C042C}"/>
              </a:ext>
            </a:extLst>
          </p:cNvPr>
          <p:cNvSpPr>
            <a:spLocks noGrp="1"/>
          </p:cNvSpPr>
          <p:nvPr>
            <p:ph type="title"/>
          </p:nvPr>
        </p:nvSpPr>
        <p:spPr>
          <a:xfrm>
            <a:off x="1681952" y="477573"/>
            <a:ext cx="9600774" cy="641013"/>
          </a:xfrm>
        </p:spPr>
        <p:txBody>
          <a:bodyPr>
            <a:normAutofit fontScale="90000"/>
          </a:bodyPr>
          <a:lstStyle/>
          <a:p>
            <a:r>
              <a:rPr lang="en-US" dirty="0"/>
              <a:t>for loop</a:t>
            </a:r>
          </a:p>
        </p:txBody>
      </p:sp>
      <p:sp>
        <p:nvSpPr>
          <p:cNvPr id="3" name="Content Placeholder 2">
            <a:extLst>
              <a:ext uri="{FF2B5EF4-FFF2-40B4-BE49-F238E27FC236}">
                <a16:creationId xmlns:a16="http://schemas.microsoft.com/office/drawing/2014/main" id="{8CB87A15-7F55-F14B-B3A6-392D0BA8074E}"/>
              </a:ext>
            </a:extLst>
          </p:cNvPr>
          <p:cNvSpPr>
            <a:spLocks noGrp="1"/>
          </p:cNvSpPr>
          <p:nvPr>
            <p:ph idx="1"/>
          </p:nvPr>
        </p:nvSpPr>
        <p:spPr>
          <a:xfrm>
            <a:off x="1219201" y="1854165"/>
            <a:ext cx="5522521" cy="4739775"/>
          </a:xfrm>
        </p:spPr>
        <p:txBody>
          <a:bodyPr>
            <a:normAutofit/>
          </a:bodyPr>
          <a:lstStyle/>
          <a:p>
            <a:pPr marL="0" indent="0">
              <a:buNone/>
            </a:pPr>
            <a:r>
              <a:rPr lang="en-US" sz="1799" dirty="0"/>
              <a:t>Use case #1:</a:t>
            </a:r>
          </a:p>
          <a:p>
            <a:pPr marL="0" indent="0">
              <a:buNone/>
            </a:pPr>
            <a:endParaRPr lang="en-US" sz="1799" dirty="0"/>
          </a:p>
          <a:p>
            <a:pPr marL="0" indent="0">
              <a:buNone/>
            </a:pPr>
            <a:endParaRPr lang="en-US" sz="1799" dirty="0"/>
          </a:p>
          <a:p>
            <a:pPr marL="0" indent="0">
              <a:buNone/>
            </a:pPr>
            <a:endParaRPr lang="en-US" sz="1799" dirty="0"/>
          </a:p>
          <a:p>
            <a:pPr marL="0" indent="0">
              <a:buNone/>
            </a:pPr>
            <a:endParaRPr lang="en-US" sz="1799" dirty="0"/>
          </a:p>
          <a:p>
            <a:pPr marL="0" indent="0">
              <a:buNone/>
            </a:pPr>
            <a:r>
              <a:rPr lang="en-US" sz="1799" dirty="0"/>
              <a:t>Use case #2:</a:t>
            </a:r>
          </a:p>
          <a:p>
            <a:pPr marL="0" indent="0">
              <a:buNone/>
            </a:pPr>
            <a:r>
              <a:rPr lang="en-US" sz="1799" dirty="0"/>
              <a:t>            </a:t>
            </a:r>
            <a:r>
              <a:rPr lang="en-US" sz="1799" dirty="0">
                <a:solidFill>
                  <a:schemeClr val="accent5"/>
                </a:solidFill>
              </a:rPr>
              <a:t>for</a:t>
            </a:r>
            <a:r>
              <a:rPr lang="en-US" sz="1799" dirty="0"/>
              <a:t> ( </a:t>
            </a:r>
            <a:r>
              <a:rPr lang="en-US" sz="1799" i="1" u="sng" dirty="0"/>
              <a:t>expression1</a:t>
            </a:r>
            <a:r>
              <a:rPr lang="en-US" sz="1799" dirty="0"/>
              <a:t>; </a:t>
            </a:r>
            <a:r>
              <a:rPr lang="en-US" sz="1799" i="1" u="sng" dirty="0"/>
              <a:t>expression2</a:t>
            </a:r>
            <a:r>
              <a:rPr lang="en-US" sz="1799" dirty="0"/>
              <a:t>; </a:t>
            </a:r>
            <a:r>
              <a:rPr lang="en-US" sz="1799" i="1" u="sng" dirty="0"/>
              <a:t>expression3)</a:t>
            </a:r>
            <a:r>
              <a:rPr lang="en-US" sz="1799" dirty="0"/>
              <a:t> {</a:t>
            </a:r>
          </a:p>
          <a:p>
            <a:pPr marL="0" indent="0">
              <a:buNone/>
            </a:pPr>
            <a:r>
              <a:rPr lang="en-US" sz="1799" dirty="0"/>
              <a:t>	    </a:t>
            </a:r>
            <a:r>
              <a:rPr lang="en-US" sz="1799" u="sng" dirty="0"/>
              <a:t>statements</a:t>
            </a:r>
          </a:p>
          <a:p>
            <a:pPr marL="0" indent="0">
              <a:buNone/>
            </a:pPr>
            <a:r>
              <a:rPr lang="en-US" sz="1799" dirty="0"/>
              <a:t>	}</a:t>
            </a:r>
          </a:p>
          <a:p>
            <a:pPr marL="0" indent="0">
              <a:buNone/>
            </a:pPr>
            <a:endParaRPr lang="en-US" dirty="0"/>
          </a:p>
        </p:txBody>
      </p:sp>
      <p:pic>
        <p:nvPicPr>
          <p:cNvPr id="4" name="Picture 3">
            <a:extLst>
              <a:ext uri="{FF2B5EF4-FFF2-40B4-BE49-F238E27FC236}">
                <a16:creationId xmlns:a16="http://schemas.microsoft.com/office/drawing/2014/main" id="{620DB814-3857-1441-9B7A-9F3C7B8511D2}"/>
              </a:ext>
            </a:extLst>
          </p:cNvPr>
          <p:cNvPicPr>
            <a:picLocks noChangeAspect="1"/>
          </p:cNvPicPr>
          <p:nvPr/>
        </p:nvPicPr>
        <p:blipFill>
          <a:blip r:embed="rId2"/>
          <a:stretch>
            <a:fillRect/>
          </a:stretch>
        </p:blipFill>
        <p:spPr>
          <a:xfrm>
            <a:off x="1537381" y="2436497"/>
            <a:ext cx="4944958" cy="641013"/>
          </a:xfrm>
          <a:prstGeom prst="rect">
            <a:avLst/>
          </a:prstGeom>
        </p:spPr>
      </p:pic>
      <p:sp>
        <p:nvSpPr>
          <p:cNvPr id="5" name="TextBox 4">
            <a:extLst>
              <a:ext uri="{FF2B5EF4-FFF2-40B4-BE49-F238E27FC236}">
                <a16:creationId xmlns:a16="http://schemas.microsoft.com/office/drawing/2014/main" id="{741587A9-516A-EE41-9797-CDE2AFF2D643}"/>
              </a:ext>
            </a:extLst>
          </p:cNvPr>
          <p:cNvSpPr txBox="1"/>
          <p:nvPr/>
        </p:nvSpPr>
        <p:spPr>
          <a:xfrm>
            <a:off x="6904960" y="1967443"/>
            <a:ext cx="4629028" cy="2983373"/>
          </a:xfrm>
          <a:prstGeom prst="rect">
            <a:avLst/>
          </a:prstGeom>
          <a:noFill/>
        </p:spPr>
        <p:txBody>
          <a:bodyPr wrap="square" rtlCol="0">
            <a:spAutoFit/>
          </a:bodyPr>
          <a:lstStyle/>
          <a:p>
            <a:r>
              <a:rPr lang="en-US" sz="1799" dirty="0"/>
              <a:t>Use case #3:</a:t>
            </a:r>
          </a:p>
          <a:p>
            <a:r>
              <a:rPr lang="en-US" sz="1799" dirty="0"/>
              <a:t>       </a:t>
            </a:r>
            <a:r>
              <a:rPr lang="en-US" sz="1799" dirty="0">
                <a:solidFill>
                  <a:schemeClr val="accent5"/>
                </a:solidFill>
              </a:rPr>
              <a:t>for</a:t>
            </a:r>
            <a:r>
              <a:rPr lang="en-US" sz="1799" dirty="0"/>
              <a:t> (  ;   ;  ) {</a:t>
            </a:r>
          </a:p>
          <a:p>
            <a:r>
              <a:rPr lang="en-US" sz="1799" dirty="0"/>
              <a:t>	      </a:t>
            </a:r>
            <a:r>
              <a:rPr lang="en-US" sz="1799" u="sng" dirty="0"/>
              <a:t>statements</a:t>
            </a:r>
          </a:p>
          <a:p>
            <a:r>
              <a:rPr lang="en-US" sz="1799" dirty="0"/>
              <a:t>	}</a:t>
            </a:r>
          </a:p>
          <a:p>
            <a:endParaRPr lang="en-US" sz="1799" dirty="0"/>
          </a:p>
          <a:p>
            <a:endParaRPr lang="en-US" sz="1799" dirty="0"/>
          </a:p>
          <a:p>
            <a:r>
              <a:rPr lang="en-US" sz="1799" dirty="0"/>
              <a:t>Use case #4:</a:t>
            </a:r>
          </a:p>
          <a:p>
            <a:r>
              <a:rPr lang="en-US" sz="1799" dirty="0"/>
              <a:t> </a:t>
            </a:r>
            <a:r>
              <a:rPr lang="en-US" sz="1799" dirty="0">
                <a:solidFill>
                  <a:schemeClr val="accent5"/>
                </a:solidFill>
              </a:rPr>
              <a:t>for</a:t>
            </a:r>
            <a:r>
              <a:rPr lang="en-US" sz="1799" dirty="0"/>
              <a:t> ( </a:t>
            </a:r>
            <a:r>
              <a:rPr lang="en-US" sz="1799" i="1" u="sng" dirty="0"/>
              <a:t>expression1</a:t>
            </a:r>
            <a:r>
              <a:rPr lang="en-US" sz="1799" dirty="0"/>
              <a:t>; </a:t>
            </a:r>
            <a:r>
              <a:rPr lang="en-US" sz="1799" i="1" u="sng" dirty="0"/>
              <a:t>expression2</a:t>
            </a:r>
            <a:r>
              <a:rPr lang="en-US" sz="1799" dirty="0"/>
              <a:t>; </a:t>
            </a:r>
            <a:r>
              <a:rPr lang="en-US" sz="1799" i="1" u="sng" dirty="0"/>
              <a:t>expression3)</a:t>
            </a:r>
            <a:r>
              <a:rPr lang="en-US" sz="1799" dirty="0"/>
              <a:t> ;</a:t>
            </a:r>
          </a:p>
          <a:p>
            <a:endParaRPr lang="en-US" sz="2399" dirty="0"/>
          </a:p>
          <a:p>
            <a:endParaRPr lang="en-US" sz="1999" dirty="0"/>
          </a:p>
        </p:txBody>
      </p:sp>
      <p:cxnSp>
        <p:nvCxnSpPr>
          <p:cNvPr id="7" name="Straight Connector 6">
            <a:extLst>
              <a:ext uri="{FF2B5EF4-FFF2-40B4-BE49-F238E27FC236}">
                <a16:creationId xmlns:a16="http://schemas.microsoft.com/office/drawing/2014/main" id="{5695FDA0-03F1-D34F-B477-2B2C0DEF4BB7}"/>
              </a:ext>
            </a:extLst>
          </p:cNvPr>
          <p:cNvCxnSpPr/>
          <p:nvPr/>
        </p:nvCxnSpPr>
        <p:spPr>
          <a:xfrm>
            <a:off x="6663888" y="1865262"/>
            <a:ext cx="0" cy="4077685"/>
          </a:xfrm>
          <a:prstGeom prst="line">
            <a:avLst/>
          </a:prstGeom>
        </p:spPr>
        <p:style>
          <a:lnRef idx="1">
            <a:schemeClr val="accent5"/>
          </a:lnRef>
          <a:fillRef idx="0">
            <a:schemeClr val="accent5"/>
          </a:fillRef>
          <a:effectRef idx="0">
            <a:schemeClr val="accent5"/>
          </a:effectRef>
          <a:fontRef idx="minor">
            <a:schemeClr val="tx1"/>
          </a:fontRef>
        </p:style>
      </p:cxnSp>
      <mc:AlternateContent xmlns:mc="http://schemas.openxmlformats.org/markup-compatibility/2006" xmlns:p14="http://schemas.microsoft.com/office/powerpoint/2010/main">
        <mc:Choice Requires="p14">
          <p:contentPart p14:bwMode="auto" r:id="rId3">
            <p14:nvContentPartPr>
              <p14:cNvPr id="18" name="Ink 17">
                <a:extLst>
                  <a:ext uri="{FF2B5EF4-FFF2-40B4-BE49-F238E27FC236}">
                    <a16:creationId xmlns:a16="http://schemas.microsoft.com/office/drawing/2014/main" id="{14DAF05C-E625-4542-AC97-752C2CEC2E17}"/>
                  </a:ext>
                </a:extLst>
              </p14:cNvPr>
              <p14:cNvContentPartPr/>
              <p14:nvPr/>
            </p14:nvContentPartPr>
            <p14:xfrm>
              <a:off x="8701572" y="2678120"/>
              <a:ext cx="9358" cy="3239"/>
            </p14:xfrm>
          </p:contentPart>
        </mc:Choice>
        <mc:Fallback xmlns="">
          <p:pic>
            <p:nvPicPr>
              <p:cNvPr id="18" name="Ink 17">
                <a:extLst>
                  <a:ext uri="{FF2B5EF4-FFF2-40B4-BE49-F238E27FC236}">
                    <a16:creationId xmlns:a16="http://schemas.microsoft.com/office/drawing/2014/main" id="{14DAF05C-E625-4542-AC97-752C2CEC2E17}"/>
                  </a:ext>
                </a:extLst>
              </p:cNvPr>
              <p:cNvPicPr/>
              <p:nvPr/>
            </p:nvPicPr>
            <p:blipFill>
              <a:blip r:embed="rId4"/>
              <a:stretch>
                <a:fillRect/>
              </a:stretch>
            </p:blipFill>
            <p:spPr>
              <a:xfrm>
                <a:off x="8697253" y="2674233"/>
                <a:ext cx="17996" cy="11013"/>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9" name="Ink 18">
                <a:extLst>
                  <a:ext uri="{FF2B5EF4-FFF2-40B4-BE49-F238E27FC236}">
                    <a16:creationId xmlns:a16="http://schemas.microsoft.com/office/drawing/2014/main" id="{B182BC29-A9A0-644E-9AE1-3C7D131F0BFA}"/>
                  </a:ext>
                </a:extLst>
              </p14:cNvPr>
              <p14:cNvContentPartPr/>
              <p14:nvPr/>
            </p14:nvContentPartPr>
            <p14:xfrm>
              <a:off x="7451619" y="3348624"/>
              <a:ext cx="3239" cy="360"/>
            </p14:xfrm>
          </p:contentPart>
        </mc:Choice>
        <mc:Fallback xmlns="">
          <p:pic>
            <p:nvPicPr>
              <p:cNvPr id="19" name="Ink 18">
                <a:extLst>
                  <a:ext uri="{FF2B5EF4-FFF2-40B4-BE49-F238E27FC236}">
                    <a16:creationId xmlns:a16="http://schemas.microsoft.com/office/drawing/2014/main" id="{B182BC29-A9A0-644E-9AE1-3C7D131F0BFA}"/>
                  </a:ext>
                </a:extLst>
              </p:cNvPr>
              <p:cNvPicPr/>
              <p:nvPr/>
            </p:nvPicPr>
            <p:blipFill>
              <a:blip r:embed="rId6"/>
              <a:stretch>
                <a:fillRect/>
              </a:stretch>
            </p:blipFill>
            <p:spPr>
              <a:xfrm>
                <a:off x="7447732" y="3344304"/>
                <a:ext cx="11013" cy="9000"/>
              </a:xfrm>
              <a:prstGeom prst="rect">
                <a:avLst/>
              </a:prstGeom>
            </p:spPr>
          </p:pic>
        </mc:Fallback>
      </mc:AlternateContent>
      <p:grpSp>
        <p:nvGrpSpPr>
          <p:cNvPr id="22" name="Group 21">
            <a:extLst>
              <a:ext uri="{FF2B5EF4-FFF2-40B4-BE49-F238E27FC236}">
                <a16:creationId xmlns:a16="http://schemas.microsoft.com/office/drawing/2014/main" id="{5E043C6E-A0F3-5445-BB8B-3AC55D2853A7}"/>
              </a:ext>
            </a:extLst>
          </p:cNvPr>
          <p:cNvGrpSpPr/>
          <p:nvPr/>
        </p:nvGrpSpPr>
        <p:grpSpPr>
          <a:xfrm>
            <a:off x="8028907" y="2646087"/>
            <a:ext cx="385820" cy="31312"/>
            <a:chOff x="8029411" y="2645883"/>
            <a:chExt cx="385920" cy="31320"/>
          </a:xfrm>
        </p:grpSpPr>
        <mc:AlternateContent xmlns:mc="http://schemas.openxmlformats.org/markup-compatibility/2006" xmlns:p14="http://schemas.microsoft.com/office/powerpoint/2010/main">
          <mc:Choice Requires="p14">
            <p:contentPart p14:bwMode="auto" r:id="rId7">
              <p14:nvContentPartPr>
                <p14:cNvPr id="20" name="Ink 19">
                  <a:extLst>
                    <a:ext uri="{FF2B5EF4-FFF2-40B4-BE49-F238E27FC236}">
                      <a16:creationId xmlns:a16="http://schemas.microsoft.com/office/drawing/2014/main" id="{02864F46-95FC-CA4B-A1C0-A023A7B383DB}"/>
                    </a:ext>
                  </a:extLst>
                </p14:cNvPr>
                <p14:cNvContentPartPr/>
                <p14:nvPr/>
              </p14:nvContentPartPr>
              <p14:xfrm>
                <a:off x="8029411" y="2667483"/>
                <a:ext cx="145080" cy="9720"/>
              </p14:xfrm>
            </p:contentPart>
          </mc:Choice>
          <mc:Fallback xmlns="">
            <p:pic>
              <p:nvPicPr>
                <p:cNvPr id="20" name="Ink 19">
                  <a:extLst>
                    <a:ext uri="{FF2B5EF4-FFF2-40B4-BE49-F238E27FC236}">
                      <a16:creationId xmlns:a16="http://schemas.microsoft.com/office/drawing/2014/main" id="{02864F46-95FC-CA4B-A1C0-A023A7B383DB}"/>
                    </a:ext>
                  </a:extLst>
                </p:cNvPr>
                <p:cNvPicPr/>
                <p:nvPr/>
              </p:nvPicPr>
              <p:blipFill>
                <a:blip r:embed="rId8"/>
                <a:stretch>
                  <a:fillRect/>
                </a:stretch>
              </p:blipFill>
              <p:spPr>
                <a:xfrm>
                  <a:off x="8025091" y="2663163"/>
                  <a:ext cx="153720" cy="183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1" name="Ink 20">
                  <a:extLst>
                    <a:ext uri="{FF2B5EF4-FFF2-40B4-BE49-F238E27FC236}">
                      <a16:creationId xmlns:a16="http://schemas.microsoft.com/office/drawing/2014/main" id="{7720AB34-124B-B241-8CAF-F89B9879E0DD}"/>
                    </a:ext>
                  </a:extLst>
                </p14:cNvPr>
                <p14:cNvContentPartPr/>
                <p14:nvPr/>
              </p14:nvContentPartPr>
              <p14:xfrm>
                <a:off x="8344411" y="2645883"/>
                <a:ext cx="70920" cy="19080"/>
              </p14:xfrm>
            </p:contentPart>
          </mc:Choice>
          <mc:Fallback xmlns="">
            <p:pic>
              <p:nvPicPr>
                <p:cNvPr id="21" name="Ink 20">
                  <a:extLst>
                    <a:ext uri="{FF2B5EF4-FFF2-40B4-BE49-F238E27FC236}">
                      <a16:creationId xmlns:a16="http://schemas.microsoft.com/office/drawing/2014/main" id="{7720AB34-124B-B241-8CAF-F89B9879E0DD}"/>
                    </a:ext>
                  </a:extLst>
                </p:cNvPr>
                <p:cNvPicPr/>
                <p:nvPr/>
              </p:nvPicPr>
              <p:blipFill>
                <a:blip r:embed="rId10"/>
                <a:stretch>
                  <a:fillRect/>
                </a:stretch>
              </p:blipFill>
              <p:spPr>
                <a:xfrm>
                  <a:off x="8340091" y="2641563"/>
                  <a:ext cx="79560" cy="27720"/>
                </a:xfrm>
                <a:prstGeom prst="rect">
                  <a:avLst/>
                </a:prstGeom>
              </p:spPr>
            </p:pic>
          </mc:Fallback>
        </mc:AlternateContent>
      </p:grpSp>
      <p:grpSp>
        <p:nvGrpSpPr>
          <p:cNvPr id="60" name="Group 59">
            <a:extLst>
              <a:ext uri="{FF2B5EF4-FFF2-40B4-BE49-F238E27FC236}">
                <a16:creationId xmlns:a16="http://schemas.microsoft.com/office/drawing/2014/main" id="{050A2463-6344-9649-9552-00FAF4764A92}"/>
              </a:ext>
            </a:extLst>
          </p:cNvPr>
          <p:cNvGrpSpPr/>
          <p:nvPr/>
        </p:nvGrpSpPr>
        <p:grpSpPr>
          <a:xfrm>
            <a:off x="7463135" y="271786"/>
            <a:ext cx="1042648" cy="50747"/>
            <a:chOff x="7463491" y="270963"/>
            <a:chExt cx="1042920" cy="50760"/>
          </a:xfrm>
        </p:grpSpPr>
        <mc:AlternateContent xmlns:mc="http://schemas.openxmlformats.org/markup-compatibility/2006" xmlns:p14="http://schemas.microsoft.com/office/powerpoint/2010/main">
          <mc:Choice Requires="p14">
            <p:contentPart p14:bwMode="auto" r:id="rId11">
              <p14:nvContentPartPr>
                <p14:cNvPr id="49" name="Ink 48">
                  <a:extLst>
                    <a:ext uri="{FF2B5EF4-FFF2-40B4-BE49-F238E27FC236}">
                      <a16:creationId xmlns:a16="http://schemas.microsoft.com/office/drawing/2014/main" id="{862F97F6-AC15-684C-9EAC-BF15D6402238}"/>
                    </a:ext>
                  </a:extLst>
                </p14:cNvPr>
                <p14:cNvContentPartPr/>
                <p14:nvPr/>
              </p14:nvContentPartPr>
              <p14:xfrm>
                <a:off x="7463491" y="315243"/>
                <a:ext cx="3240" cy="6480"/>
              </p14:xfrm>
            </p:contentPart>
          </mc:Choice>
          <mc:Fallback xmlns="">
            <p:pic>
              <p:nvPicPr>
                <p:cNvPr id="49" name="Ink 48">
                  <a:extLst>
                    <a:ext uri="{FF2B5EF4-FFF2-40B4-BE49-F238E27FC236}">
                      <a16:creationId xmlns:a16="http://schemas.microsoft.com/office/drawing/2014/main" id="{862F97F6-AC15-684C-9EAC-BF15D6402238}"/>
                    </a:ext>
                  </a:extLst>
                </p:cNvPr>
                <p:cNvPicPr/>
                <p:nvPr/>
              </p:nvPicPr>
              <p:blipFill>
                <a:blip r:embed="rId12"/>
                <a:stretch>
                  <a:fillRect/>
                </a:stretch>
              </p:blipFill>
              <p:spPr>
                <a:xfrm>
                  <a:off x="7459171" y="310923"/>
                  <a:ext cx="11880" cy="151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54" name="Ink 53">
                  <a:extLst>
                    <a:ext uri="{FF2B5EF4-FFF2-40B4-BE49-F238E27FC236}">
                      <a16:creationId xmlns:a16="http://schemas.microsoft.com/office/drawing/2014/main" id="{5359F7AF-B7E1-FB45-BF1D-12F0CEEF7E7F}"/>
                    </a:ext>
                  </a:extLst>
                </p14:cNvPr>
                <p14:cNvContentPartPr/>
                <p14:nvPr/>
              </p14:nvContentPartPr>
              <p14:xfrm>
                <a:off x="8503171" y="270963"/>
                <a:ext cx="3240" cy="6480"/>
              </p14:xfrm>
            </p:contentPart>
          </mc:Choice>
          <mc:Fallback xmlns="">
            <p:pic>
              <p:nvPicPr>
                <p:cNvPr id="54" name="Ink 53">
                  <a:extLst>
                    <a:ext uri="{FF2B5EF4-FFF2-40B4-BE49-F238E27FC236}">
                      <a16:creationId xmlns:a16="http://schemas.microsoft.com/office/drawing/2014/main" id="{5359F7AF-B7E1-FB45-BF1D-12F0CEEF7E7F}"/>
                    </a:ext>
                  </a:extLst>
                </p:cNvPr>
                <p:cNvPicPr/>
                <p:nvPr/>
              </p:nvPicPr>
              <p:blipFill>
                <a:blip r:embed="rId12"/>
                <a:stretch>
                  <a:fillRect/>
                </a:stretch>
              </p:blipFill>
              <p:spPr>
                <a:xfrm>
                  <a:off x="8498851" y="266643"/>
                  <a:ext cx="11880" cy="15120"/>
                </a:xfrm>
                <a:prstGeom prst="rect">
                  <a:avLst/>
                </a:prstGeom>
              </p:spPr>
            </p:pic>
          </mc:Fallback>
        </mc:AlternateContent>
      </p:grpSp>
      <p:cxnSp>
        <p:nvCxnSpPr>
          <p:cNvPr id="15" name="Straight Connector 14">
            <a:extLst>
              <a:ext uri="{FF2B5EF4-FFF2-40B4-BE49-F238E27FC236}">
                <a16:creationId xmlns:a16="http://schemas.microsoft.com/office/drawing/2014/main" id="{2BDACFC7-CDF0-0847-A18C-B75156B34FEE}"/>
              </a:ext>
            </a:extLst>
          </p:cNvPr>
          <p:cNvCxnSpPr>
            <a:cxnSpLocks/>
          </p:cNvCxnSpPr>
          <p:nvPr/>
        </p:nvCxnSpPr>
        <p:spPr>
          <a:xfrm>
            <a:off x="1219201" y="1460665"/>
            <a:ext cx="9448799" cy="0"/>
          </a:xfrm>
          <a:prstGeom prst="line">
            <a:avLst/>
          </a:prstGeom>
          <a:ln w="57150"/>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016752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179931-65FE-8547-BB4A-78ACA2A7D164}"/>
              </a:ext>
            </a:extLst>
          </p:cNvPr>
          <p:cNvSpPr>
            <a:spLocks noGrp="1"/>
          </p:cNvSpPr>
          <p:nvPr>
            <p:ph type="title"/>
          </p:nvPr>
        </p:nvSpPr>
        <p:spPr>
          <a:xfrm>
            <a:off x="1496290" y="365125"/>
            <a:ext cx="9857509" cy="730581"/>
          </a:xfrm>
        </p:spPr>
        <p:txBody>
          <a:bodyPr>
            <a:normAutofit fontScale="90000"/>
          </a:bodyPr>
          <a:lstStyle/>
          <a:p>
            <a:br>
              <a:rPr lang="en-US" dirty="0"/>
            </a:br>
            <a:r>
              <a:rPr lang="en-US" dirty="0"/>
              <a:t>Anatomy</a:t>
            </a:r>
          </a:p>
        </p:txBody>
      </p:sp>
      <p:sp>
        <p:nvSpPr>
          <p:cNvPr id="3" name="Content Placeholder 2">
            <a:extLst>
              <a:ext uri="{FF2B5EF4-FFF2-40B4-BE49-F238E27FC236}">
                <a16:creationId xmlns:a16="http://schemas.microsoft.com/office/drawing/2014/main" id="{BB035C93-DA2D-514B-B835-A669EDE930A0}"/>
              </a:ext>
            </a:extLst>
          </p:cNvPr>
          <p:cNvSpPr>
            <a:spLocks noGrp="1"/>
          </p:cNvSpPr>
          <p:nvPr>
            <p:ph idx="1"/>
          </p:nvPr>
        </p:nvSpPr>
        <p:spPr/>
        <p:txBody>
          <a:bodyPr/>
          <a:lstStyle/>
          <a:p>
            <a:pPr marL="0" indent="0">
              <a:buNone/>
            </a:pPr>
            <a:r>
              <a:rPr lang="en-US" dirty="0"/>
              <a:t> </a:t>
            </a:r>
          </a:p>
        </p:txBody>
      </p:sp>
      <p:pic>
        <p:nvPicPr>
          <p:cNvPr id="7" name="Picture 6">
            <a:extLst>
              <a:ext uri="{FF2B5EF4-FFF2-40B4-BE49-F238E27FC236}">
                <a16:creationId xmlns:a16="http://schemas.microsoft.com/office/drawing/2014/main" id="{BBD40422-0687-0F47-8BBB-408FF2352E90}"/>
              </a:ext>
            </a:extLst>
          </p:cNvPr>
          <p:cNvPicPr>
            <a:picLocks noChangeAspect="1"/>
          </p:cNvPicPr>
          <p:nvPr/>
        </p:nvPicPr>
        <p:blipFill>
          <a:blip r:embed="rId2"/>
          <a:stretch>
            <a:fillRect/>
          </a:stretch>
        </p:blipFill>
        <p:spPr>
          <a:xfrm>
            <a:off x="2266216" y="2211006"/>
            <a:ext cx="6856214" cy="3059903"/>
          </a:xfrm>
          <a:prstGeom prst="rect">
            <a:avLst/>
          </a:prstGeom>
        </p:spPr>
      </p:pic>
      <p:cxnSp>
        <p:nvCxnSpPr>
          <p:cNvPr id="5" name="Straight Connector 4">
            <a:extLst>
              <a:ext uri="{FF2B5EF4-FFF2-40B4-BE49-F238E27FC236}">
                <a16:creationId xmlns:a16="http://schemas.microsoft.com/office/drawing/2014/main" id="{74F2C832-9B06-0446-A613-D6F223A91C00}"/>
              </a:ext>
            </a:extLst>
          </p:cNvPr>
          <p:cNvCxnSpPr>
            <a:cxnSpLocks/>
          </p:cNvCxnSpPr>
          <p:nvPr/>
        </p:nvCxnSpPr>
        <p:spPr>
          <a:xfrm>
            <a:off x="1496290" y="1460665"/>
            <a:ext cx="9171710" cy="0"/>
          </a:xfrm>
          <a:prstGeom prst="line">
            <a:avLst/>
          </a:prstGeom>
          <a:ln w="57150"/>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183983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47C3FE-CECD-B944-80D8-DFFC122E3507}"/>
              </a:ext>
            </a:extLst>
          </p:cNvPr>
          <p:cNvSpPr>
            <a:spLocks noGrp="1"/>
          </p:cNvSpPr>
          <p:nvPr>
            <p:ph type="title"/>
          </p:nvPr>
        </p:nvSpPr>
        <p:spPr/>
        <p:txBody>
          <a:bodyPr/>
          <a:lstStyle/>
          <a:p>
            <a:br>
              <a:rPr lang="en-US" dirty="0"/>
            </a:br>
            <a:r>
              <a:rPr lang="en-US" dirty="0"/>
              <a:t>for loop V.S. while loop</a:t>
            </a:r>
          </a:p>
        </p:txBody>
      </p:sp>
      <p:sp>
        <p:nvSpPr>
          <p:cNvPr id="3" name="Content Placeholder 2">
            <a:extLst>
              <a:ext uri="{FF2B5EF4-FFF2-40B4-BE49-F238E27FC236}">
                <a16:creationId xmlns:a16="http://schemas.microsoft.com/office/drawing/2014/main" id="{571078FB-4EBF-EE42-A829-ACDD8A58B7F7}"/>
              </a:ext>
            </a:extLst>
          </p:cNvPr>
          <p:cNvSpPr>
            <a:spLocks noGrp="1"/>
          </p:cNvSpPr>
          <p:nvPr>
            <p:ph idx="1"/>
          </p:nvPr>
        </p:nvSpPr>
        <p:spPr/>
        <p:txBody>
          <a:bodyPr/>
          <a:lstStyle/>
          <a:p>
            <a:pPr marL="0" indent="0">
              <a:buNone/>
            </a:pPr>
            <a:r>
              <a:rPr lang="en-US" dirty="0"/>
              <a:t> </a:t>
            </a:r>
          </a:p>
        </p:txBody>
      </p:sp>
      <p:pic>
        <p:nvPicPr>
          <p:cNvPr id="5" name="Picture 4">
            <a:extLst>
              <a:ext uri="{FF2B5EF4-FFF2-40B4-BE49-F238E27FC236}">
                <a16:creationId xmlns:a16="http://schemas.microsoft.com/office/drawing/2014/main" id="{764B0451-7644-5347-9741-A92631056DE3}"/>
              </a:ext>
            </a:extLst>
          </p:cNvPr>
          <p:cNvPicPr>
            <a:picLocks noChangeAspect="1"/>
          </p:cNvPicPr>
          <p:nvPr/>
        </p:nvPicPr>
        <p:blipFill>
          <a:blip r:embed="rId3"/>
          <a:stretch>
            <a:fillRect/>
          </a:stretch>
        </p:blipFill>
        <p:spPr>
          <a:xfrm>
            <a:off x="3846283" y="2555725"/>
            <a:ext cx="4621596" cy="545958"/>
          </a:xfrm>
          <a:prstGeom prst="rect">
            <a:avLst/>
          </a:prstGeom>
        </p:spPr>
      </p:pic>
      <p:pic>
        <p:nvPicPr>
          <p:cNvPr id="6" name="Picture 5">
            <a:extLst>
              <a:ext uri="{FF2B5EF4-FFF2-40B4-BE49-F238E27FC236}">
                <a16:creationId xmlns:a16="http://schemas.microsoft.com/office/drawing/2014/main" id="{86A20E4A-B47C-8949-8507-810FB787FF99}"/>
              </a:ext>
            </a:extLst>
          </p:cNvPr>
          <p:cNvPicPr>
            <a:picLocks noChangeAspect="1"/>
          </p:cNvPicPr>
          <p:nvPr/>
        </p:nvPicPr>
        <p:blipFill>
          <a:blip r:embed="rId4"/>
          <a:stretch>
            <a:fillRect/>
          </a:stretch>
        </p:blipFill>
        <p:spPr>
          <a:xfrm>
            <a:off x="3846283" y="4549937"/>
            <a:ext cx="4913620" cy="1434726"/>
          </a:xfrm>
          <a:prstGeom prst="rect">
            <a:avLst/>
          </a:prstGeom>
        </p:spPr>
      </p:pic>
      <p:sp>
        <p:nvSpPr>
          <p:cNvPr id="7" name="Down Arrow 6">
            <a:extLst>
              <a:ext uri="{FF2B5EF4-FFF2-40B4-BE49-F238E27FC236}">
                <a16:creationId xmlns:a16="http://schemas.microsoft.com/office/drawing/2014/main" id="{405F05F6-3FFC-7F4C-8829-07163B48B8B4}"/>
              </a:ext>
            </a:extLst>
          </p:cNvPr>
          <p:cNvSpPr/>
          <p:nvPr/>
        </p:nvSpPr>
        <p:spPr>
          <a:xfrm>
            <a:off x="5600735" y="3248378"/>
            <a:ext cx="914162" cy="113577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cxnSp>
        <p:nvCxnSpPr>
          <p:cNvPr id="8" name="Straight Connector 7">
            <a:extLst>
              <a:ext uri="{FF2B5EF4-FFF2-40B4-BE49-F238E27FC236}">
                <a16:creationId xmlns:a16="http://schemas.microsoft.com/office/drawing/2014/main" id="{86110D39-31BD-724D-9C48-F8CEED4E7B0D}"/>
              </a:ext>
            </a:extLst>
          </p:cNvPr>
          <p:cNvCxnSpPr/>
          <p:nvPr/>
        </p:nvCxnSpPr>
        <p:spPr>
          <a:xfrm>
            <a:off x="950026" y="1726314"/>
            <a:ext cx="9717974" cy="0"/>
          </a:xfrm>
          <a:prstGeom prst="line">
            <a:avLst/>
          </a:prstGeom>
          <a:ln w="57150"/>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336335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A5F185B5-6FB4-45DC-9AE7-F7A26BD7E7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EA5B116B-4263-41E0-B09F-AAFE919C09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66491" y="655607"/>
            <a:ext cx="10725509" cy="5450868"/>
          </a:xfrm>
          <a:prstGeom prst="rect">
            <a:avLst/>
          </a:prstGeom>
          <a:solidFill>
            <a:schemeClr val="bg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9A3AC04-3CC3-8349-A10F-9ABFD9C4CE7C}"/>
              </a:ext>
            </a:extLst>
          </p:cNvPr>
          <p:cNvSpPr>
            <a:spLocks noGrp="1"/>
          </p:cNvSpPr>
          <p:nvPr>
            <p:ph type="title"/>
          </p:nvPr>
        </p:nvSpPr>
        <p:spPr>
          <a:xfrm>
            <a:off x="1466491" y="773012"/>
            <a:ext cx="9505816" cy="1043914"/>
          </a:xfrm>
        </p:spPr>
        <p:txBody>
          <a:bodyPr anchor="b">
            <a:normAutofit/>
          </a:bodyPr>
          <a:lstStyle/>
          <a:p>
            <a:r>
              <a:rPr lang="en-CA" sz="4800" dirty="0"/>
              <a:t>AWS Elastic Beanstalk</a:t>
            </a:r>
            <a:endParaRPr lang="en-US" sz="4800" dirty="0"/>
          </a:p>
        </p:txBody>
      </p:sp>
      <p:sp>
        <p:nvSpPr>
          <p:cNvPr id="3" name="Content Placeholder 2">
            <a:extLst>
              <a:ext uri="{FF2B5EF4-FFF2-40B4-BE49-F238E27FC236}">
                <a16:creationId xmlns:a16="http://schemas.microsoft.com/office/drawing/2014/main" id="{8B188829-F89D-E44A-B08C-A16B25497A23}"/>
              </a:ext>
            </a:extLst>
          </p:cNvPr>
          <p:cNvSpPr>
            <a:spLocks noGrp="1"/>
          </p:cNvSpPr>
          <p:nvPr>
            <p:ph idx="1"/>
          </p:nvPr>
        </p:nvSpPr>
        <p:spPr>
          <a:xfrm>
            <a:off x="1864196" y="2351314"/>
            <a:ext cx="8666150" cy="3506746"/>
          </a:xfrm>
        </p:spPr>
        <p:txBody>
          <a:bodyPr anchor="t">
            <a:normAutofit/>
          </a:bodyPr>
          <a:lstStyle/>
          <a:p>
            <a:pPr marL="0" indent="0">
              <a:buNone/>
            </a:pPr>
            <a:r>
              <a:rPr lang="en-CA" dirty="0"/>
              <a:t>is an easy-to-use service for deploying and scaling web applications and services developed with Java, .NET, PHP, Node.js, Python, Ruby, Go, and Docker on familiar servers such as Apache, Nginx, Passenger, and IIS.</a:t>
            </a:r>
            <a:endParaRPr lang="en-US" dirty="0"/>
          </a:p>
        </p:txBody>
      </p:sp>
      <p:cxnSp>
        <p:nvCxnSpPr>
          <p:cNvPr id="33" name="Straight Connector 32">
            <a:extLst>
              <a:ext uri="{FF2B5EF4-FFF2-40B4-BE49-F238E27FC236}">
                <a16:creationId xmlns:a16="http://schemas.microsoft.com/office/drawing/2014/main" id="{B5F2DA1D-C1F2-44D4-8BB3-F29B9DD0B2F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18001"/>
            <a:ext cx="12192000" cy="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A6C6FECB-D48F-4DB7-A7B4-3A9E377B13C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11365990" y="5610"/>
            <a:ext cx="0" cy="685800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103543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51F4C-A629-6D46-8FDA-2DB7405B110F}"/>
              </a:ext>
            </a:extLst>
          </p:cNvPr>
          <p:cNvSpPr>
            <a:spLocks noGrp="1"/>
          </p:cNvSpPr>
          <p:nvPr>
            <p:ph type="title"/>
          </p:nvPr>
        </p:nvSpPr>
        <p:spPr>
          <a:xfrm>
            <a:off x="950026" y="287204"/>
            <a:ext cx="9980789" cy="742505"/>
          </a:xfrm>
        </p:spPr>
        <p:txBody>
          <a:bodyPr>
            <a:normAutofit fontScale="90000"/>
          </a:bodyPr>
          <a:lstStyle/>
          <a:p>
            <a:br>
              <a:rPr lang="en-US" dirty="0"/>
            </a:br>
            <a:r>
              <a:rPr lang="en-US" dirty="0"/>
              <a:t>Flow chart</a:t>
            </a:r>
          </a:p>
        </p:txBody>
      </p:sp>
      <p:sp>
        <p:nvSpPr>
          <p:cNvPr id="3" name="Content Placeholder 2">
            <a:extLst>
              <a:ext uri="{FF2B5EF4-FFF2-40B4-BE49-F238E27FC236}">
                <a16:creationId xmlns:a16="http://schemas.microsoft.com/office/drawing/2014/main" id="{0D2D296F-8973-6E45-B186-747C257F1FEA}"/>
              </a:ext>
            </a:extLst>
          </p:cNvPr>
          <p:cNvSpPr>
            <a:spLocks noGrp="1"/>
          </p:cNvSpPr>
          <p:nvPr>
            <p:ph idx="1"/>
          </p:nvPr>
        </p:nvSpPr>
        <p:spPr/>
        <p:txBody>
          <a:bodyPr/>
          <a:lstStyle/>
          <a:p>
            <a:pPr marL="0" indent="0">
              <a:buNone/>
            </a:pPr>
            <a:r>
              <a:rPr lang="en-US" dirty="0"/>
              <a:t> </a:t>
            </a:r>
          </a:p>
        </p:txBody>
      </p:sp>
      <p:pic>
        <p:nvPicPr>
          <p:cNvPr id="6" name="Picture 5">
            <a:extLst>
              <a:ext uri="{FF2B5EF4-FFF2-40B4-BE49-F238E27FC236}">
                <a16:creationId xmlns:a16="http://schemas.microsoft.com/office/drawing/2014/main" id="{F7D94C61-68EE-FE48-B9A7-C105E3416C2E}"/>
              </a:ext>
            </a:extLst>
          </p:cNvPr>
          <p:cNvPicPr>
            <a:picLocks noChangeAspect="1"/>
          </p:cNvPicPr>
          <p:nvPr/>
        </p:nvPicPr>
        <p:blipFill>
          <a:blip r:embed="rId2"/>
          <a:stretch>
            <a:fillRect/>
          </a:stretch>
        </p:blipFill>
        <p:spPr>
          <a:xfrm>
            <a:off x="3195040" y="2838869"/>
            <a:ext cx="8198338" cy="3851650"/>
          </a:xfrm>
          <a:prstGeom prst="rect">
            <a:avLst/>
          </a:prstGeom>
        </p:spPr>
      </p:pic>
      <p:sp>
        <p:nvSpPr>
          <p:cNvPr id="8" name="Bent-Up Arrow 7">
            <a:extLst>
              <a:ext uri="{FF2B5EF4-FFF2-40B4-BE49-F238E27FC236}">
                <a16:creationId xmlns:a16="http://schemas.microsoft.com/office/drawing/2014/main" id="{DBD9B6AE-86E8-604F-8F7F-8A2557FB4B12}"/>
              </a:ext>
            </a:extLst>
          </p:cNvPr>
          <p:cNvSpPr/>
          <p:nvPr/>
        </p:nvSpPr>
        <p:spPr>
          <a:xfrm rot="5400000">
            <a:off x="1591795" y="2681945"/>
            <a:ext cx="1495901" cy="171059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pic>
        <p:nvPicPr>
          <p:cNvPr id="9" name="Picture 8">
            <a:extLst>
              <a:ext uri="{FF2B5EF4-FFF2-40B4-BE49-F238E27FC236}">
                <a16:creationId xmlns:a16="http://schemas.microsoft.com/office/drawing/2014/main" id="{82686E0C-98F4-834B-8DB0-76EAF4CAC6F5}"/>
              </a:ext>
            </a:extLst>
          </p:cNvPr>
          <p:cNvPicPr>
            <a:picLocks noChangeAspect="1"/>
          </p:cNvPicPr>
          <p:nvPr/>
        </p:nvPicPr>
        <p:blipFill>
          <a:blip r:embed="rId3"/>
          <a:stretch>
            <a:fillRect/>
          </a:stretch>
        </p:blipFill>
        <p:spPr>
          <a:xfrm>
            <a:off x="1452789" y="1914248"/>
            <a:ext cx="6619169" cy="676505"/>
          </a:xfrm>
          <a:prstGeom prst="rect">
            <a:avLst/>
          </a:prstGeom>
        </p:spPr>
      </p:pic>
      <p:pic>
        <p:nvPicPr>
          <p:cNvPr id="4" name="Picture 3">
            <a:extLst>
              <a:ext uri="{FF2B5EF4-FFF2-40B4-BE49-F238E27FC236}">
                <a16:creationId xmlns:a16="http://schemas.microsoft.com/office/drawing/2014/main" id="{5D0C8349-A396-AE49-849C-5EA0B00584E8}"/>
              </a:ext>
            </a:extLst>
          </p:cNvPr>
          <p:cNvPicPr>
            <a:picLocks noChangeAspect="1"/>
          </p:cNvPicPr>
          <p:nvPr/>
        </p:nvPicPr>
        <p:blipFill>
          <a:blip r:embed="rId4"/>
          <a:stretch>
            <a:fillRect/>
          </a:stretch>
        </p:blipFill>
        <p:spPr>
          <a:xfrm>
            <a:off x="2492823" y="2260538"/>
            <a:ext cx="1404434" cy="330215"/>
          </a:xfrm>
          <a:prstGeom prst="rect">
            <a:avLst/>
          </a:prstGeom>
        </p:spPr>
      </p:pic>
      <p:pic>
        <p:nvPicPr>
          <p:cNvPr id="5" name="Picture 4">
            <a:extLst>
              <a:ext uri="{FF2B5EF4-FFF2-40B4-BE49-F238E27FC236}">
                <a16:creationId xmlns:a16="http://schemas.microsoft.com/office/drawing/2014/main" id="{37528FCF-4AEB-174E-859B-9A767435F089}"/>
              </a:ext>
            </a:extLst>
          </p:cNvPr>
          <p:cNvPicPr>
            <a:picLocks noChangeAspect="1"/>
          </p:cNvPicPr>
          <p:nvPr/>
        </p:nvPicPr>
        <p:blipFill>
          <a:blip r:embed="rId5"/>
          <a:stretch>
            <a:fillRect/>
          </a:stretch>
        </p:blipFill>
        <p:spPr>
          <a:xfrm>
            <a:off x="1743719" y="2298727"/>
            <a:ext cx="749105" cy="292024"/>
          </a:xfrm>
          <a:prstGeom prst="rect">
            <a:avLst/>
          </a:prstGeom>
        </p:spPr>
      </p:pic>
      <p:pic>
        <p:nvPicPr>
          <p:cNvPr id="16" name="Picture 15">
            <a:extLst>
              <a:ext uri="{FF2B5EF4-FFF2-40B4-BE49-F238E27FC236}">
                <a16:creationId xmlns:a16="http://schemas.microsoft.com/office/drawing/2014/main" id="{1D34397E-9DD6-F446-B445-4D37EDB0D077}"/>
              </a:ext>
            </a:extLst>
          </p:cNvPr>
          <p:cNvPicPr>
            <a:picLocks noChangeAspect="1"/>
          </p:cNvPicPr>
          <p:nvPr/>
        </p:nvPicPr>
        <p:blipFill>
          <a:blip r:embed="rId6"/>
          <a:stretch>
            <a:fillRect/>
          </a:stretch>
        </p:blipFill>
        <p:spPr>
          <a:xfrm flipV="1">
            <a:off x="7325792" y="5068418"/>
            <a:ext cx="866193" cy="312629"/>
          </a:xfrm>
          <a:prstGeom prst="rect">
            <a:avLst/>
          </a:prstGeom>
        </p:spPr>
      </p:pic>
      <p:pic>
        <p:nvPicPr>
          <p:cNvPr id="17" name="Picture 16">
            <a:extLst>
              <a:ext uri="{FF2B5EF4-FFF2-40B4-BE49-F238E27FC236}">
                <a16:creationId xmlns:a16="http://schemas.microsoft.com/office/drawing/2014/main" id="{EC281D2C-5045-604F-81EF-EFF61BB1D373}"/>
              </a:ext>
            </a:extLst>
          </p:cNvPr>
          <p:cNvPicPr>
            <a:picLocks noChangeAspect="1"/>
          </p:cNvPicPr>
          <p:nvPr/>
        </p:nvPicPr>
        <p:blipFill>
          <a:blip r:embed="rId6"/>
          <a:stretch>
            <a:fillRect/>
          </a:stretch>
        </p:blipFill>
        <p:spPr>
          <a:xfrm>
            <a:off x="9007317" y="5068418"/>
            <a:ext cx="393940" cy="312629"/>
          </a:xfrm>
          <a:prstGeom prst="rect">
            <a:avLst/>
          </a:prstGeom>
        </p:spPr>
      </p:pic>
      <p:cxnSp>
        <p:nvCxnSpPr>
          <p:cNvPr id="11" name="Straight Connector 10">
            <a:extLst>
              <a:ext uri="{FF2B5EF4-FFF2-40B4-BE49-F238E27FC236}">
                <a16:creationId xmlns:a16="http://schemas.microsoft.com/office/drawing/2014/main" id="{0D16785B-425B-A244-BEB9-59B5C21B9CB3}"/>
              </a:ext>
            </a:extLst>
          </p:cNvPr>
          <p:cNvCxnSpPr/>
          <p:nvPr/>
        </p:nvCxnSpPr>
        <p:spPr>
          <a:xfrm>
            <a:off x="950026" y="1460665"/>
            <a:ext cx="9717974" cy="0"/>
          </a:xfrm>
          <a:prstGeom prst="line">
            <a:avLst/>
          </a:prstGeom>
          <a:ln w="57150"/>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4962242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ADE1A5-D675-F748-8229-40AE6E5687E3}"/>
              </a:ext>
            </a:extLst>
          </p:cNvPr>
          <p:cNvSpPr>
            <a:spLocks noGrp="1"/>
          </p:cNvSpPr>
          <p:nvPr>
            <p:ph type="title"/>
          </p:nvPr>
        </p:nvSpPr>
        <p:spPr/>
        <p:txBody>
          <a:bodyPr/>
          <a:lstStyle/>
          <a:p>
            <a:r>
              <a:rPr lang="en-US" dirty="0"/>
              <a:t>Conditionals</a:t>
            </a:r>
          </a:p>
        </p:txBody>
      </p:sp>
      <p:sp>
        <p:nvSpPr>
          <p:cNvPr id="3" name="Content Placeholder 2">
            <a:extLst>
              <a:ext uri="{FF2B5EF4-FFF2-40B4-BE49-F238E27FC236}">
                <a16:creationId xmlns:a16="http://schemas.microsoft.com/office/drawing/2014/main" id="{ECBC809B-3AF1-9849-B03E-F1B4287247B2}"/>
              </a:ext>
            </a:extLst>
          </p:cNvPr>
          <p:cNvSpPr>
            <a:spLocks noGrp="1"/>
          </p:cNvSpPr>
          <p:nvPr>
            <p:ph idx="1"/>
          </p:nvPr>
        </p:nvSpPr>
        <p:spPr/>
        <p:txBody>
          <a:bodyPr/>
          <a:lstStyle/>
          <a:p>
            <a:pPr marL="0" indent="0">
              <a:buNone/>
            </a:pPr>
            <a:r>
              <a:rPr lang="en-US" dirty="0"/>
              <a:t> </a:t>
            </a:r>
          </a:p>
        </p:txBody>
      </p:sp>
      <p:pic>
        <p:nvPicPr>
          <p:cNvPr id="4" name="Picture 3">
            <a:extLst>
              <a:ext uri="{FF2B5EF4-FFF2-40B4-BE49-F238E27FC236}">
                <a16:creationId xmlns:a16="http://schemas.microsoft.com/office/drawing/2014/main" id="{7AAEE301-CA0A-7D41-B8ED-8D179EEAB380}"/>
              </a:ext>
            </a:extLst>
          </p:cNvPr>
          <p:cNvPicPr>
            <a:picLocks noChangeAspect="1"/>
          </p:cNvPicPr>
          <p:nvPr/>
        </p:nvPicPr>
        <p:blipFill>
          <a:blip r:embed="rId2"/>
          <a:stretch>
            <a:fillRect/>
          </a:stretch>
        </p:blipFill>
        <p:spPr>
          <a:xfrm>
            <a:off x="2896434" y="2320887"/>
            <a:ext cx="5709550" cy="4294090"/>
          </a:xfrm>
          <a:prstGeom prst="rect">
            <a:avLst/>
          </a:prstGeom>
        </p:spPr>
      </p:pic>
      <p:cxnSp>
        <p:nvCxnSpPr>
          <p:cNvPr id="5" name="Straight Connector 4">
            <a:extLst>
              <a:ext uri="{FF2B5EF4-FFF2-40B4-BE49-F238E27FC236}">
                <a16:creationId xmlns:a16="http://schemas.microsoft.com/office/drawing/2014/main" id="{AE7C7F00-4507-D446-87B3-FE2C0D9A9817}"/>
              </a:ext>
            </a:extLst>
          </p:cNvPr>
          <p:cNvCxnSpPr/>
          <p:nvPr/>
        </p:nvCxnSpPr>
        <p:spPr>
          <a:xfrm>
            <a:off x="950026" y="1460665"/>
            <a:ext cx="9717974" cy="0"/>
          </a:xfrm>
          <a:prstGeom prst="line">
            <a:avLst/>
          </a:prstGeom>
          <a:ln w="57150"/>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573549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2F4C0D-ED58-7F4A-B252-3D3322A44C17}"/>
              </a:ext>
            </a:extLst>
          </p:cNvPr>
          <p:cNvSpPr>
            <a:spLocks noGrp="1"/>
          </p:cNvSpPr>
          <p:nvPr>
            <p:ph type="title"/>
          </p:nvPr>
        </p:nvSpPr>
        <p:spPr/>
        <p:txBody>
          <a:bodyPr/>
          <a:lstStyle/>
          <a:p>
            <a:br>
              <a:rPr lang="en-US" dirty="0"/>
            </a:br>
            <a:r>
              <a:rPr lang="en-US" dirty="0"/>
              <a:t>Basic if statement</a:t>
            </a:r>
          </a:p>
        </p:txBody>
      </p:sp>
      <p:sp>
        <p:nvSpPr>
          <p:cNvPr id="3" name="Content Placeholder 2">
            <a:extLst>
              <a:ext uri="{FF2B5EF4-FFF2-40B4-BE49-F238E27FC236}">
                <a16:creationId xmlns:a16="http://schemas.microsoft.com/office/drawing/2014/main" id="{5FE5440B-F2B2-2D41-98B5-ECD56415C8AB}"/>
              </a:ext>
            </a:extLst>
          </p:cNvPr>
          <p:cNvSpPr>
            <a:spLocks noGrp="1"/>
          </p:cNvSpPr>
          <p:nvPr>
            <p:ph idx="1"/>
          </p:nvPr>
        </p:nvSpPr>
        <p:spPr>
          <a:xfrm>
            <a:off x="887909" y="3304405"/>
            <a:ext cx="11025782" cy="3139260"/>
          </a:xfrm>
        </p:spPr>
        <p:txBody>
          <a:bodyPr>
            <a:normAutofit fontScale="92500" lnSpcReduction="20000"/>
          </a:bodyPr>
          <a:lstStyle/>
          <a:p>
            <a:pPr marL="0" indent="0">
              <a:spcBef>
                <a:spcPts val="600"/>
              </a:spcBef>
              <a:buNone/>
            </a:pPr>
            <a:r>
              <a:rPr lang="en-US" dirty="0"/>
              <a:t>(1)</a:t>
            </a:r>
          </a:p>
          <a:p>
            <a:pPr marL="0" indent="0">
              <a:spcBef>
                <a:spcPts val="600"/>
              </a:spcBef>
              <a:buNone/>
            </a:pPr>
            <a:r>
              <a:rPr lang="en-US" dirty="0"/>
              <a:t>if ( </a:t>
            </a:r>
            <a:r>
              <a:rPr lang="en-US" u="sng" dirty="0"/>
              <a:t>condition</a:t>
            </a:r>
            <a:r>
              <a:rPr lang="en-US" dirty="0"/>
              <a:t>) </a:t>
            </a:r>
          </a:p>
          <a:p>
            <a:pPr marL="0" indent="0">
              <a:spcBef>
                <a:spcPts val="600"/>
              </a:spcBef>
              <a:buNone/>
            </a:pPr>
            <a:r>
              <a:rPr lang="en-US" dirty="0"/>
              <a:t>    </a:t>
            </a:r>
            <a:r>
              <a:rPr lang="en-US" u="sng" dirty="0"/>
              <a:t>one statement;</a:t>
            </a:r>
            <a:r>
              <a:rPr lang="en-US" dirty="0">
                <a:solidFill>
                  <a:srgbClr val="0070C0"/>
                </a:solidFill>
              </a:rPr>
              <a:t> </a:t>
            </a:r>
            <a:r>
              <a:rPr lang="en-US" dirty="0">
                <a:solidFill>
                  <a:srgbClr val="00B0F0"/>
                </a:solidFill>
              </a:rPr>
              <a:t>/* one statement to do when the condition got fulfilled */</a:t>
            </a:r>
            <a:endParaRPr lang="en-US" u="sng" dirty="0">
              <a:solidFill>
                <a:srgbClr val="00B0F0"/>
              </a:solidFill>
            </a:endParaRPr>
          </a:p>
          <a:p>
            <a:pPr marL="0" indent="0">
              <a:spcBef>
                <a:spcPts val="600"/>
              </a:spcBef>
              <a:buNone/>
            </a:pPr>
            <a:endParaRPr lang="en-US" dirty="0"/>
          </a:p>
          <a:p>
            <a:pPr marL="0" indent="0">
              <a:spcBef>
                <a:spcPts val="600"/>
              </a:spcBef>
              <a:buNone/>
            </a:pPr>
            <a:r>
              <a:rPr lang="en-US" dirty="0"/>
              <a:t>(2)</a:t>
            </a:r>
          </a:p>
          <a:p>
            <a:pPr marL="0" indent="0">
              <a:spcBef>
                <a:spcPts val="600"/>
              </a:spcBef>
              <a:buNone/>
            </a:pPr>
            <a:r>
              <a:rPr lang="en-US" dirty="0"/>
              <a:t>if ( </a:t>
            </a:r>
            <a:r>
              <a:rPr lang="en-US" u="sng" dirty="0"/>
              <a:t>condition</a:t>
            </a:r>
            <a:r>
              <a:rPr lang="en-US" dirty="0"/>
              <a:t>) {</a:t>
            </a:r>
          </a:p>
          <a:p>
            <a:pPr marL="0" indent="0">
              <a:spcBef>
                <a:spcPts val="600"/>
              </a:spcBef>
              <a:buNone/>
            </a:pPr>
            <a:r>
              <a:rPr lang="en-US" dirty="0"/>
              <a:t>    </a:t>
            </a:r>
            <a:r>
              <a:rPr lang="en-US" u="sng" dirty="0"/>
              <a:t>statements</a:t>
            </a:r>
            <a:r>
              <a:rPr lang="en-US" dirty="0">
                <a:solidFill>
                  <a:srgbClr val="0070C0"/>
                </a:solidFill>
              </a:rPr>
              <a:t> </a:t>
            </a:r>
            <a:r>
              <a:rPr lang="en-US" sz="2200" dirty="0">
                <a:solidFill>
                  <a:srgbClr val="00B0F0"/>
                </a:solidFill>
              </a:rPr>
              <a:t>/* one statement or statements to do when the condition got fulfilled */</a:t>
            </a:r>
            <a:endParaRPr lang="en-US" sz="2200" u="sng" dirty="0">
              <a:solidFill>
                <a:srgbClr val="00B0F0"/>
              </a:solidFill>
            </a:endParaRPr>
          </a:p>
          <a:p>
            <a:pPr marL="0" indent="0">
              <a:spcBef>
                <a:spcPts val="600"/>
              </a:spcBef>
              <a:buNone/>
            </a:pPr>
            <a:r>
              <a:rPr lang="en-US" dirty="0"/>
              <a:t>}</a:t>
            </a:r>
          </a:p>
        </p:txBody>
      </p:sp>
      <p:sp>
        <p:nvSpPr>
          <p:cNvPr id="4" name="Left Arrow 3">
            <a:extLst>
              <a:ext uri="{FF2B5EF4-FFF2-40B4-BE49-F238E27FC236}">
                <a16:creationId xmlns:a16="http://schemas.microsoft.com/office/drawing/2014/main" id="{F1CD4A43-0E02-2C49-A0D4-28C8588F28F6}"/>
              </a:ext>
            </a:extLst>
          </p:cNvPr>
          <p:cNvSpPr/>
          <p:nvPr/>
        </p:nvSpPr>
        <p:spPr>
          <a:xfrm>
            <a:off x="3109360" y="5031934"/>
            <a:ext cx="914162" cy="422677"/>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5" name="TextBox 4">
            <a:extLst>
              <a:ext uri="{FF2B5EF4-FFF2-40B4-BE49-F238E27FC236}">
                <a16:creationId xmlns:a16="http://schemas.microsoft.com/office/drawing/2014/main" id="{75575CCA-D13B-5A44-A30F-C1D0BBFCA484}"/>
              </a:ext>
            </a:extLst>
          </p:cNvPr>
          <p:cNvSpPr txBox="1"/>
          <p:nvPr/>
        </p:nvSpPr>
        <p:spPr>
          <a:xfrm>
            <a:off x="4044846" y="5058653"/>
            <a:ext cx="2201852" cy="369236"/>
          </a:xfrm>
          <a:prstGeom prst="rect">
            <a:avLst/>
          </a:prstGeom>
          <a:noFill/>
        </p:spPr>
        <p:txBody>
          <a:bodyPr wrap="square" rtlCol="0">
            <a:spAutoFit/>
          </a:bodyPr>
          <a:lstStyle/>
          <a:p>
            <a:r>
              <a:rPr lang="en-US" sz="1799" dirty="0">
                <a:solidFill>
                  <a:srgbClr val="FF0000"/>
                </a:solidFill>
                <a:highlight>
                  <a:srgbClr val="FFFF00"/>
                </a:highlight>
              </a:rPr>
              <a:t>Recommended</a:t>
            </a:r>
          </a:p>
        </p:txBody>
      </p:sp>
      <p:pic>
        <p:nvPicPr>
          <p:cNvPr id="6" name="Picture 5">
            <a:extLst>
              <a:ext uri="{FF2B5EF4-FFF2-40B4-BE49-F238E27FC236}">
                <a16:creationId xmlns:a16="http://schemas.microsoft.com/office/drawing/2014/main" id="{CBEFA06F-D83D-AF42-A079-CFAAF2A2245F}"/>
              </a:ext>
            </a:extLst>
          </p:cNvPr>
          <p:cNvPicPr>
            <a:picLocks noChangeAspect="1"/>
          </p:cNvPicPr>
          <p:nvPr/>
        </p:nvPicPr>
        <p:blipFill>
          <a:blip r:embed="rId2"/>
          <a:stretch>
            <a:fillRect/>
          </a:stretch>
        </p:blipFill>
        <p:spPr>
          <a:xfrm>
            <a:off x="6097725" y="1236270"/>
            <a:ext cx="4685080" cy="2539339"/>
          </a:xfrm>
          <a:prstGeom prst="rect">
            <a:avLst/>
          </a:prstGeom>
        </p:spPr>
      </p:pic>
    </p:spTree>
    <p:extLst>
      <p:ext uri="{BB962C8B-B14F-4D97-AF65-F5344CB8AC3E}">
        <p14:creationId xmlns:p14="http://schemas.microsoft.com/office/powerpoint/2010/main" val="1237645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684F71-F834-6547-95A0-CBF08C42F030}"/>
              </a:ext>
            </a:extLst>
          </p:cNvPr>
          <p:cNvSpPr>
            <a:spLocks noGrp="1"/>
          </p:cNvSpPr>
          <p:nvPr>
            <p:ph type="title"/>
          </p:nvPr>
        </p:nvSpPr>
        <p:spPr>
          <a:xfrm>
            <a:off x="1600200" y="802983"/>
            <a:ext cx="9970252" cy="867250"/>
          </a:xfrm>
        </p:spPr>
        <p:txBody>
          <a:bodyPr vert="horz" lIns="91416" tIns="45708" rIns="91416" bIns="0" rtlCol="0" anchor="b">
            <a:normAutofit fontScale="90000"/>
          </a:bodyPr>
          <a:lstStyle/>
          <a:p>
            <a:br>
              <a:rPr lang="en-US" sz="5398" dirty="0"/>
            </a:br>
            <a:r>
              <a:rPr lang="en-US" sz="3600" dirty="0"/>
              <a:t>if-else</a:t>
            </a:r>
            <a:r>
              <a:rPr lang="en-US" sz="5398" dirty="0"/>
              <a:t> </a:t>
            </a:r>
            <a:r>
              <a:rPr lang="en-US" sz="3600" dirty="0"/>
              <a:t>statement</a:t>
            </a:r>
          </a:p>
        </p:txBody>
      </p:sp>
      <p:pic>
        <p:nvPicPr>
          <p:cNvPr id="6" name="Picture 5">
            <a:extLst>
              <a:ext uri="{FF2B5EF4-FFF2-40B4-BE49-F238E27FC236}">
                <a16:creationId xmlns:a16="http://schemas.microsoft.com/office/drawing/2014/main" id="{54129794-3B49-1943-B1A7-699050047B7E}"/>
              </a:ext>
            </a:extLst>
          </p:cNvPr>
          <p:cNvPicPr>
            <a:picLocks noChangeAspect="1"/>
          </p:cNvPicPr>
          <p:nvPr/>
        </p:nvPicPr>
        <p:blipFill>
          <a:blip r:embed="rId2"/>
          <a:stretch>
            <a:fillRect/>
          </a:stretch>
        </p:blipFill>
        <p:spPr>
          <a:xfrm>
            <a:off x="1447800" y="2438400"/>
            <a:ext cx="5157128" cy="2256242"/>
          </a:xfrm>
          <a:prstGeom prst="rect">
            <a:avLst/>
          </a:prstGeom>
          <a:solidFill>
            <a:srgbClr val="FFFFFF">
              <a:shade val="85000"/>
            </a:srgbClr>
          </a:solidFill>
          <a:ln w="38100" cap="rnd">
            <a:solidFill>
              <a:schemeClr val="tx1">
                <a:lumMod val="85000"/>
                <a:lumOff val="15000"/>
              </a:schemeClr>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3" name="Picture 2">
            <a:extLst>
              <a:ext uri="{FF2B5EF4-FFF2-40B4-BE49-F238E27FC236}">
                <a16:creationId xmlns:a16="http://schemas.microsoft.com/office/drawing/2014/main" id="{DFD24A80-CC9C-0C4F-80A4-51B9254D5EBC}"/>
              </a:ext>
            </a:extLst>
          </p:cNvPr>
          <p:cNvPicPr>
            <a:picLocks noChangeAspect="1"/>
          </p:cNvPicPr>
          <p:nvPr/>
        </p:nvPicPr>
        <p:blipFill>
          <a:blip r:embed="rId3"/>
          <a:stretch>
            <a:fillRect/>
          </a:stretch>
        </p:blipFill>
        <p:spPr>
          <a:xfrm>
            <a:off x="7102789" y="2561751"/>
            <a:ext cx="4724696" cy="1149251"/>
          </a:xfrm>
          <a:prstGeom prst="rect">
            <a:avLst/>
          </a:prstGeom>
        </p:spPr>
      </p:pic>
      <p:pic>
        <p:nvPicPr>
          <p:cNvPr id="4" name="Picture 3">
            <a:extLst>
              <a:ext uri="{FF2B5EF4-FFF2-40B4-BE49-F238E27FC236}">
                <a16:creationId xmlns:a16="http://schemas.microsoft.com/office/drawing/2014/main" id="{8A522A06-026E-A14E-9C58-A6B6A3939CD5}"/>
              </a:ext>
            </a:extLst>
          </p:cNvPr>
          <p:cNvPicPr>
            <a:picLocks noChangeAspect="1"/>
          </p:cNvPicPr>
          <p:nvPr/>
        </p:nvPicPr>
        <p:blipFill>
          <a:blip r:embed="rId4"/>
          <a:stretch>
            <a:fillRect/>
          </a:stretch>
        </p:blipFill>
        <p:spPr>
          <a:xfrm>
            <a:off x="7102788" y="3711002"/>
            <a:ext cx="4724696" cy="1077453"/>
          </a:xfrm>
          <a:prstGeom prst="rect">
            <a:avLst/>
          </a:prstGeom>
        </p:spPr>
      </p:pic>
      <p:cxnSp>
        <p:nvCxnSpPr>
          <p:cNvPr id="7" name="Straight Connector 6">
            <a:extLst>
              <a:ext uri="{FF2B5EF4-FFF2-40B4-BE49-F238E27FC236}">
                <a16:creationId xmlns:a16="http://schemas.microsoft.com/office/drawing/2014/main" id="{0B5B3639-8DD4-7143-B62C-5CB6CF44F679}"/>
              </a:ext>
            </a:extLst>
          </p:cNvPr>
          <p:cNvCxnSpPr/>
          <p:nvPr/>
        </p:nvCxnSpPr>
        <p:spPr>
          <a:xfrm>
            <a:off x="1447800" y="1741485"/>
            <a:ext cx="9717974" cy="0"/>
          </a:xfrm>
          <a:prstGeom prst="line">
            <a:avLst/>
          </a:prstGeom>
          <a:ln w="57150"/>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6840185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2F4C0D-ED58-7F4A-B252-3D3322A44C17}"/>
              </a:ext>
            </a:extLst>
          </p:cNvPr>
          <p:cNvSpPr>
            <a:spLocks noGrp="1"/>
          </p:cNvSpPr>
          <p:nvPr>
            <p:ph type="title"/>
          </p:nvPr>
        </p:nvSpPr>
        <p:spPr>
          <a:xfrm>
            <a:off x="1524000" y="218089"/>
            <a:ext cx="9980791" cy="1292691"/>
          </a:xfrm>
        </p:spPr>
        <p:txBody>
          <a:bodyPr>
            <a:normAutofit fontScale="90000"/>
          </a:bodyPr>
          <a:lstStyle/>
          <a:p>
            <a:r>
              <a:rPr lang="en-US" dirty="0"/>
              <a:t>Shorter version of “if-else statement”</a:t>
            </a:r>
            <a:br>
              <a:rPr lang="en-US" dirty="0"/>
            </a:br>
            <a:r>
              <a:rPr lang="en-US" dirty="0"/>
              <a:t>    Conditional operator ? :</a:t>
            </a:r>
          </a:p>
        </p:txBody>
      </p:sp>
      <p:sp>
        <p:nvSpPr>
          <p:cNvPr id="3" name="Content Placeholder 2">
            <a:extLst>
              <a:ext uri="{FF2B5EF4-FFF2-40B4-BE49-F238E27FC236}">
                <a16:creationId xmlns:a16="http://schemas.microsoft.com/office/drawing/2014/main" id="{5FE5440B-F2B2-2D41-98B5-ECD56415C8AB}"/>
              </a:ext>
            </a:extLst>
          </p:cNvPr>
          <p:cNvSpPr>
            <a:spLocks noGrp="1"/>
          </p:cNvSpPr>
          <p:nvPr>
            <p:ph idx="1"/>
          </p:nvPr>
        </p:nvSpPr>
        <p:spPr>
          <a:xfrm>
            <a:off x="990600" y="2175118"/>
            <a:ext cx="10514191" cy="4042843"/>
          </a:xfrm>
        </p:spPr>
        <p:txBody>
          <a:bodyPr/>
          <a:lstStyle/>
          <a:p>
            <a:pPr marL="0" indent="0">
              <a:buNone/>
            </a:pPr>
            <a:r>
              <a:rPr lang="en-US" dirty="0"/>
              <a:t>Use case #1:</a:t>
            </a:r>
          </a:p>
          <a:p>
            <a:pPr marL="0" indent="0">
              <a:buNone/>
            </a:pPr>
            <a:r>
              <a:rPr lang="en-US" dirty="0">
                <a:solidFill>
                  <a:srgbClr val="00B0F0"/>
                </a:solidFill>
              </a:rPr>
              <a:t> </a:t>
            </a:r>
            <a:r>
              <a:rPr lang="en-US" u="sng" dirty="0">
                <a:solidFill>
                  <a:srgbClr val="00B0F0"/>
                </a:solidFill>
              </a:rPr>
              <a:t>condition</a:t>
            </a:r>
            <a:r>
              <a:rPr lang="en-US" dirty="0">
                <a:solidFill>
                  <a:srgbClr val="00B0F0"/>
                </a:solidFill>
              </a:rPr>
              <a:t> ? </a:t>
            </a:r>
            <a:r>
              <a:rPr lang="en-US" u="sng" dirty="0">
                <a:solidFill>
                  <a:srgbClr val="00B0F0"/>
                </a:solidFill>
              </a:rPr>
              <a:t>statement1</a:t>
            </a:r>
            <a:r>
              <a:rPr lang="en-US" dirty="0">
                <a:solidFill>
                  <a:srgbClr val="00B0F0"/>
                </a:solidFill>
              </a:rPr>
              <a:t> : </a:t>
            </a:r>
            <a:r>
              <a:rPr lang="en-US" u="sng" dirty="0">
                <a:solidFill>
                  <a:srgbClr val="00B0F0"/>
                </a:solidFill>
              </a:rPr>
              <a:t>statement 2 </a:t>
            </a:r>
            <a:r>
              <a:rPr lang="en-US" dirty="0">
                <a:solidFill>
                  <a:srgbClr val="00B0F0"/>
                </a:solidFill>
              </a:rPr>
              <a:t>;</a:t>
            </a:r>
          </a:p>
          <a:p>
            <a:pPr marL="0" indent="0">
              <a:buNone/>
            </a:pPr>
            <a:endParaRPr lang="en-US" dirty="0"/>
          </a:p>
          <a:p>
            <a:pPr marL="0" indent="0">
              <a:buNone/>
            </a:pPr>
            <a:endParaRPr lang="en-US" dirty="0"/>
          </a:p>
          <a:p>
            <a:pPr marL="0" indent="0">
              <a:buNone/>
            </a:pPr>
            <a:r>
              <a:rPr lang="en-US" dirty="0"/>
              <a:t>Use case #2:</a:t>
            </a:r>
          </a:p>
          <a:p>
            <a:pPr marL="0" indent="0">
              <a:buNone/>
            </a:pPr>
            <a:r>
              <a:rPr lang="en-US" dirty="0">
                <a:solidFill>
                  <a:srgbClr val="00B0F0"/>
                </a:solidFill>
              </a:rPr>
              <a:t> </a:t>
            </a:r>
            <a:r>
              <a:rPr lang="en-US" u="sng" dirty="0">
                <a:solidFill>
                  <a:srgbClr val="00B0F0"/>
                </a:solidFill>
              </a:rPr>
              <a:t>condition</a:t>
            </a:r>
            <a:r>
              <a:rPr lang="en-US" dirty="0">
                <a:solidFill>
                  <a:srgbClr val="00B0F0"/>
                </a:solidFill>
              </a:rPr>
              <a:t> ? </a:t>
            </a:r>
            <a:r>
              <a:rPr lang="en-US" u="sng" dirty="0">
                <a:solidFill>
                  <a:srgbClr val="00B0F0"/>
                </a:solidFill>
              </a:rPr>
              <a:t>value1</a:t>
            </a:r>
            <a:r>
              <a:rPr lang="en-US" dirty="0">
                <a:solidFill>
                  <a:srgbClr val="00B0F0"/>
                </a:solidFill>
              </a:rPr>
              <a:t> : </a:t>
            </a:r>
            <a:r>
              <a:rPr lang="en-US" u="sng" dirty="0">
                <a:solidFill>
                  <a:srgbClr val="00B0F0"/>
                </a:solidFill>
              </a:rPr>
              <a:t>value 2 </a:t>
            </a:r>
            <a:r>
              <a:rPr lang="en-US" dirty="0">
                <a:solidFill>
                  <a:srgbClr val="00B0F0"/>
                </a:solidFill>
              </a:rPr>
              <a:t>;</a:t>
            </a:r>
          </a:p>
          <a:p>
            <a:pPr marL="0" indent="0">
              <a:buNone/>
            </a:pPr>
            <a:endParaRPr lang="en-US" dirty="0">
              <a:solidFill>
                <a:srgbClr val="00B0F0"/>
              </a:solidFill>
            </a:endParaRPr>
          </a:p>
          <a:p>
            <a:pPr marL="0" indent="0">
              <a:buNone/>
            </a:pPr>
            <a:endParaRPr lang="en-US" dirty="0"/>
          </a:p>
        </p:txBody>
      </p:sp>
      <p:pic>
        <p:nvPicPr>
          <p:cNvPr id="7" name="Picture 6">
            <a:extLst>
              <a:ext uri="{FF2B5EF4-FFF2-40B4-BE49-F238E27FC236}">
                <a16:creationId xmlns:a16="http://schemas.microsoft.com/office/drawing/2014/main" id="{783E4015-F75F-6A4B-851B-4164276BC91C}"/>
              </a:ext>
            </a:extLst>
          </p:cNvPr>
          <p:cNvPicPr>
            <a:picLocks noChangeAspect="1"/>
          </p:cNvPicPr>
          <p:nvPr/>
        </p:nvPicPr>
        <p:blipFill>
          <a:blip r:embed="rId2"/>
          <a:stretch>
            <a:fillRect/>
          </a:stretch>
        </p:blipFill>
        <p:spPr>
          <a:xfrm>
            <a:off x="1651815" y="3313180"/>
            <a:ext cx="7911413" cy="382193"/>
          </a:xfrm>
          <a:prstGeom prst="rect">
            <a:avLst/>
          </a:prstGeom>
        </p:spPr>
      </p:pic>
      <p:pic>
        <p:nvPicPr>
          <p:cNvPr id="8" name="Picture 7">
            <a:extLst>
              <a:ext uri="{FF2B5EF4-FFF2-40B4-BE49-F238E27FC236}">
                <a16:creationId xmlns:a16="http://schemas.microsoft.com/office/drawing/2014/main" id="{A6DF58D6-DB3B-FE4B-8CCE-53E058424364}"/>
              </a:ext>
            </a:extLst>
          </p:cNvPr>
          <p:cNvPicPr>
            <a:picLocks noChangeAspect="1"/>
          </p:cNvPicPr>
          <p:nvPr/>
        </p:nvPicPr>
        <p:blipFill>
          <a:blip r:embed="rId3"/>
          <a:stretch>
            <a:fillRect/>
          </a:stretch>
        </p:blipFill>
        <p:spPr>
          <a:xfrm>
            <a:off x="1651813" y="5504398"/>
            <a:ext cx="8017446" cy="421970"/>
          </a:xfrm>
          <a:prstGeom prst="rect">
            <a:avLst/>
          </a:prstGeom>
        </p:spPr>
      </p:pic>
      <p:cxnSp>
        <p:nvCxnSpPr>
          <p:cNvPr id="6" name="Straight Connector 5">
            <a:extLst>
              <a:ext uri="{FF2B5EF4-FFF2-40B4-BE49-F238E27FC236}">
                <a16:creationId xmlns:a16="http://schemas.microsoft.com/office/drawing/2014/main" id="{0BB60560-21D6-B042-8E52-0DD042F9C2F3}"/>
              </a:ext>
            </a:extLst>
          </p:cNvPr>
          <p:cNvCxnSpPr/>
          <p:nvPr/>
        </p:nvCxnSpPr>
        <p:spPr>
          <a:xfrm>
            <a:off x="950026" y="1460665"/>
            <a:ext cx="9717974" cy="0"/>
          </a:xfrm>
          <a:prstGeom prst="line">
            <a:avLst/>
          </a:prstGeom>
          <a:ln w="57150"/>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1693652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2F4C0D-ED58-7F4A-B252-3D3322A44C17}"/>
              </a:ext>
            </a:extLst>
          </p:cNvPr>
          <p:cNvSpPr>
            <a:spLocks noGrp="1"/>
          </p:cNvSpPr>
          <p:nvPr>
            <p:ph type="title"/>
          </p:nvPr>
        </p:nvSpPr>
        <p:spPr>
          <a:xfrm>
            <a:off x="1524001" y="482700"/>
            <a:ext cx="9143998" cy="1020762"/>
          </a:xfrm>
        </p:spPr>
        <p:txBody>
          <a:bodyPr>
            <a:normAutofit fontScale="90000"/>
          </a:bodyPr>
          <a:lstStyle/>
          <a:p>
            <a:br>
              <a:rPr lang="en-US" dirty="0"/>
            </a:br>
            <a:r>
              <a:rPr lang="en-US" dirty="0"/>
              <a:t>Nested if…else statement</a:t>
            </a:r>
          </a:p>
        </p:txBody>
      </p:sp>
      <p:pic>
        <p:nvPicPr>
          <p:cNvPr id="4" name="Content Placeholder 3">
            <a:extLst>
              <a:ext uri="{FF2B5EF4-FFF2-40B4-BE49-F238E27FC236}">
                <a16:creationId xmlns:a16="http://schemas.microsoft.com/office/drawing/2014/main" id="{7C0CC4E6-A550-5345-85D7-0C5D37B26D3C}"/>
              </a:ext>
            </a:extLst>
          </p:cNvPr>
          <p:cNvPicPr>
            <a:picLocks noGrp="1" noChangeAspect="1"/>
          </p:cNvPicPr>
          <p:nvPr>
            <p:ph idx="1"/>
          </p:nvPr>
        </p:nvPicPr>
        <p:blipFill>
          <a:blip r:embed="rId2"/>
          <a:stretch>
            <a:fillRect/>
          </a:stretch>
        </p:blipFill>
        <p:spPr>
          <a:xfrm>
            <a:off x="1452790" y="2057996"/>
            <a:ext cx="5358969" cy="3448740"/>
          </a:xfrm>
          <a:prstGeom prst="rect">
            <a:avLst/>
          </a:prstGeom>
        </p:spPr>
      </p:pic>
      <p:sp>
        <p:nvSpPr>
          <p:cNvPr id="6" name="TextBox 5">
            <a:extLst>
              <a:ext uri="{FF2B5EF4-FFF2-40B4-BE49-F238E27FC236}">
                <a16:creationId xmlns:a16="http://schemas.microsoft.com/office/drawing/2014/main" id="{C73DEBC9-1432-5946-87D1-75BC6AACB150}"/>
              </a:ext>
            </a:extLst>
          </p:cNvPr>
          <p:cNvSpPr txBox="1"/>
          <p:nvPr/>
        </p:nvSpPr>
        <p:spPr>
          <a:xfrm>
            <a:off x="3082653" y="5594862"/>
            <a:ext cx="2697341" cy="369236"/>
          </a:xfrm>
          <a:prstGeom prst="rect">
            <a:avLst/>
          </a:prstGeom>
          <a:noFill/>
        </p:spPr>
        <p:txBody>
          <a:bodyPr wrap="square" rtlCol="0">
            <a:spAutoFit/>
          </a:bodyPr>
          <a:lstStyle/>
          <a:p>
            <a:r>
              <a:rPr lang="en-US" sz="1799" dirty="0"/>
              <a:t>Pseudocode</a:t>
            </a:r>
          </a:p>
        </p:txBody>
      </p:sp>
      <p:sp>
        <p:nvSpPr>
          <p:cNvPr id="7" name="TextBox 6">
            <a:extLst>
              <a:ext uri="{FF2B5EF4-FFF2-40B4-BE49-F238E27FC236}">
                <a16:creationId xmlns:a16="http://schemas.microsoft.com/office/drawing/2014/main" id="{158BF6EC-6C54-E74C-9595-2533ED77E2BE}"/>
              </a:ext>
            </a:extLst>
          </p:cNvPr>
          <p:cNvSpPr txBox="1"/>
          <p:nvPr/>
        </p:nvSpPr>
        <p:spPr>
          <a:xfrm>
            <a:off x="8607125" y="5595043"/>
            <a:ext cx="2697341" cy="369236"/>
          </a:xfrm>
          <a:prstGeom prst="rect">
            <a:avLst/>
          </a:prstGeom>
          <a:noFill/>
        </p:spPr>
        <p:txBody>
          <a:bodyPr wrap="square" rtlCol="0">
            <a:spAutoFit/>
          </a:bodyPr>
          <a:lstStyle/>
          <a:p>
            <a:r>
              <a:rPr lang="en-US" sz="1799" dirty="0"/>
              <a:t>JS code</a:t>
            </a:r>
          </a:p>
        </p:txBody>
      </p:sp>
      <p:pic>
        <p:nvPicPr>
          <p:cNvPr id="13" name="Picture 12">
            <a:extLst>
              <a:ext uri="{FF2B5EF4-FFF2-40B4-BE49-F238E27FC236}">
                <a16:creationId xmlns:a16="http://schemas.microsoft.com/office/drawing/2014/main" id="{FB97A16B-6318-CD4E-8EA2-DBFF667B02EB}"/>
              </a:ext>
            </a:extLst>
          </p:cNvPr>
          <p:cNvPicPr>
            <a:picLocks noChangeAspect="1"/>
          </p:cNvPicPr>
          <p:nvPr/>
        </p:nvPicPr>
        <p:blipFill>
          <a:blip r:embed="rId3"/>
          <a:stretch>
            <a:fillRect/>
          </a:stretch>
        </p:blipFill>
        <p:spPr>
          <a:xfrm>
            <a:off x="7787234" y="2085830"/>
            <a:ext cx="3950216" cy="3420907"/>
          </a:xfrm>
          <a:prstGeom prst="rect">
            <a:avLst/>
          </a:prstGeom>
        </p:spPr>
      </p:pic>
      <p:cxnSp>
        <p:nvCxnSpPr>
          <p:cNvPr id="8" name="Straight Connector 7">
            <a:extLst>
              <a:ext uri="{FF2B5EF4-FFF2-40B4-BE49-F238E27FC236}">
                <a16:creationId xmlns:a16="http://schemas.microsoft.com/office/drawing/2014/main" id="{365DF2D8-2263-3D40-9052-DE505CB35E5B}"/>
              </a:ext>
            </a:extLst>
          </p:cNvPr>
          <p:cNvCxnSpPr/>
          <p:nvPr/>
        </p:nvCxnSpPr>
        <p:spPr>
          <a:xfrm>
            <a:off x="1524001" y="1591293"/>
            <a:ext cx="9717974" cy="0"/>
          </a:xfrm>
          <a:prstGeom prst="line">
            <a:avLst/>
          </a:prstGeom>
          <a:ln w="57150"/>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4561985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2F4C0D-ED58-7F4A-B252-3D3322A44C17}"/>
              </a:ext>
            </a:extLst>
          </p:cNvPr>
          <p:cNvSpPr>
            <a:spLocks noGrp="1"/>
          </p:cNvSpPr>
          <p:nvPr>
            <p:ph type="title"/>
          </p:nvPr>
        </p:nvSpPr>
        <p:spPr>
          <a:xfrm>
            <a:off x="1543591" y="765068"/>
            <a:ext cx="8608358" cy="760008"/>
          </a:xfrm>
        </p:spPr>
        <p:txBody>
          <a:bodyPr/>
          <a:lstStyle/>
          <a:p>
            <a:r>
              <a:rPr lang="en-US" dirty="0"/>
              <a:t>Nested if…else statement</a:t>
            </a:r>
          </a:p>
        </p:txBody>
      </p:sp>
      <p:sp>
        <p:nvSpPr>
          <p:cNvPr id="7" name="TextBox 6">
            <a:extLst>
              <a:ext uri="{FF2B5EF4-FFF2-40B4-BE49-F238E27FC236}">
                <a16:creationId xmlns:a16="http://schemas.microsoft.com/office/drawing/2014/main" id="{158BF6EC-6C54-E74C-9595-2533ED77E2BE}"/>
              </a:ext>
            </a:extLst>
          </p:cNvPr>
          <p:cNvSpPr txBox="1"/>
          <p:nvPr/>
        </p:nvSpPr>
        <p:spPr>
          <a:xfrm>
            <a:off x="1518675" y="5580230"/>
            <a:ext cx="4540460" cy="369236"/>
          </a:xfrm>
          <a:prstGeom prst="rect">
            <a:avLst/>
          </a:prstGeom>
          <a:noFill/>
        </p:spPr>
        <p:txBody>
          <a:bodyPr wrap="square" rtlCol="0">
            <a:spAutoFit/>
          </a:bodyPr>
          <a:lstStyle/>
          <a:p>
            <a:r>
              <a:rPr lang="en-US" sz="1799" dirty="0"/>
              <a:t>Code using nested if…else statement </a:t>
            </a:r>
          </a:p>
        </p:txBody>
      </p:sp>
      <p:sp>
        <p:nvSpPr>
          <p:cNvPr id="8" name="Content Placeholder 7">
            <a:extLst>
              <a:ext uri="{FF2B5EF4-FFF2-40B4-BE49-F238E27FC236}">
                <a16:creationId xmlns:a16="http://schemas.microsoft.com/office/drawing/2014/main" id="{4AB78B07-F3D6-F24B-961C-E91A10267FFC}"/>
              </a:ext>
            </a:extLst>
          </p:cNvPr>
          <p:cNvSpPr>
            <a:spLocks noGrp="1"/>
          </p:cNvSpPr>
          <p:nvPr>
            <p:ph idx="1"/>
          </p:nvPr>
        </p:nvSpPr>
        <p:spPr>
          <a:xfrm>
            <a:off x="773683" y="6444811"/>
            <a:ext cx="10817582" cy="460316"/>
          </a:xfrm>
        </p:spPr>
        <p:txBody>
          <a:bodyPr>
            <a:normAutofit lnSpcReduction="10000"/>
          </a:bodyPr>
          <a:lstStyle/>
          <a:p>
            <a:pPr marL="0" indent="0">
              <a:buNone/>
            </a:pPr>
            <a:r>
              <a:rPr lang="en-US" dirty="0"/>
              <a:t> </a:t>
            </a:r>
          </a:p>
        </p:txBody>
      </p:sp>
      <p:sp>
        <p:nvSpPr>
          <p:cNvPr id="10" name="TextBox 9">
            <a:extLst>
              <a:ext uri="{FF2B5EF4-FFF2-40B4-BE49-F238E27FC236}">
                <a16:creationId xmlns:a16="http://schemas.microsoft.com/office/drawing/2014/main" id="{525921C8-F17F-9D48-AD6C-C93DD142F88A}"/>
              </a:ext>
            </a:extLst>
          </p:cNvPr>
          <p:cNvSpPr txBox="1"/>
          <p:nvPr/>
        </p:nvSpPr>
        <p:spPr>
          <a:xfrm>
            <a:off x="7639354" y="5575767"/>
            <a:ext cx="3865438" cy="369236"/>
          </a:xfrm>
          <a:prstGeom prst="rect">
            <a:avLst/>
          </a:prstGeom>
          <a:noFill/>
        </p:spPr>
        <p:txBody>
          <a:bodyPr wrap="square" rtlCol="0">
            <a:spAutoFit/>
          </a:bodyPr>
          <a:lstStyle/>
          <a:p>
            <a:r>
              <a:rPr lang="en-US" sz="1799" dirty="0"/>
              <a:t>Code using if statement </a:t>
            </a:r>
          </a:p>
        </p:txBody>
      </p:sp>
      <p:pic>
        <p:nvPicPr>
          <p:cNvPr id="11" name="Picture 10">
            <a:extLst>
              <a:ext uri="{FF2B5EF4-FFF2-40B4-BE49-F238E27FC236}">
                <a16:creationId xmlns:a16="http://schemas.microsoft.com/office/drawing/2014/main" id="{0CF48DC1-4AE1-AD41-9762-FD871582F87E}"/>
              </a:ext>
            </a:extLst>
          </p:cNvPr>
          <p:cNvPicPr>
            <a:picLocks noChangeAspect="1"/>
          </p:cNvPicPr>
          <p:nvPr/>
        </p:nvPicPr>
        <p:blipFill>
          <a:blip r:embed="rId2"/>
          <a:stretch>
            <a:fillRect/>
          </a:stretch>
        </p:blipFill>
        <p:spPr>
          <a:xfrm>
            <a:off x="1813796" y="2024885"/>
            <a:ext cx="3950216" cy="3420907"/>
          </a:xfrm>
          <a:prstGeom prst="rect">
            <a:avLst/>
          </a:prstGeom>
        </p:spPr>
      </p:pic>
      <p:pic>
        <p:nvPicPr>
          <p:cNvPr id="6" name="Picture 5">
            <a:extLst>
              <a:ext uri="{FF2B5EF4-FFF2-40B4-BE49-F238E27FC236}">
                <a16:creationId xmlns:a16="http://schemas.microsoft.com/office/drawing/2014/main" id="{4BB027E2-7D13-B24E-BF98-581E2D7489E4}"/>
              </a:ext>
            </a:extLst>
          </p:cNvPr>
          <p:cNvPicPr>
            <a:picLocks noChangeAspect="1"/>
          </p:cNvPicPr>
          <p:nvPr/>
        </p:nvPicPr>
        <p:blipFill>
          <a:blip r:embed="rId3"/>
          <a:stretch>
            <a:fillRect/>
          </a:stretch>
        </p:blipFill>
        <p:spPr>
          <a:xfrm>
            <a:off x="7200612" y="1878021"/>
            <a:ext cx="4075638" cy="3567771"/>
          </a:xfrm>
          <a:prstGeom prst="rect">
            <a:avLst/>
          </a:prstGeom>
        </p:spPr>
      </p:pic>
      <p:cxnSp>
        <p:nvCxnSpPr>
          <p:cNvPr id="9" name="Straight Connector 8">
            <a:extLst>
              <a:ext uri="{FF2B5EF4-FFF2-40B4-BE49-F238E27FC236}">
                <a16:creationId xmlns:a16="http://schemas.microsoft.com/office/drawing/2014/main" id="{66FDEB51-24DD-8349-ABE7-1D7E2A811228}"/>
              </a:ext>
            </a:extLst>
          </p:cNvPr>
          <p:cNvCxnSpPr/>
          <p:nvPr/>
        </p:nvCxnSpPr>
        <p:spPr>
          <a:xfrm>
            <a:off x="1650671" y="1525076"/>
            <a:ext cx="9717974" cy="0"/>
          </a:xfrm>
          <a:prstGeom prst="line">
            <a:avLst/>
          </a:prstGeom>
          <a:ln w="57150"/>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173793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09706A4-2448-F244-BD63-7E01F94D1F03}"/>
              </a:ext>
            </a:extLst>
          </p:cNvPr>
          <p:cNvSpPr/>
          <p:nvPr/>
        </p:nvSpPr>
        <p:spPr>
          <a:xfrm>
            <a:off x="1358086" y="4645415"/>
            <a:ext cx="4665046" cy="1160333"/>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5" name="Rectangle 4">
            <a:extLst>
              <a:ext uri="{FF2B5EF4-FFF2-40B4-BE49-F238E27FC236}">
                <a16:creationId xmlns:a16="http://schemas.microsoft.com/office/drawing/2014/main" id="{1A493DED-7AD6-454E-B445-A3D0CC190959}"/>
              </a:ext>
            </a:extLst>
          </p:cNvPr>
          <p:cNvSpPr/>
          <p:nvPr/>
        </p:nvSpPr>
        <p:spPr>
          <a:xfrm>
            <a:off x="1358087" y="3289890"/>
            <a:ext cx="4665046" cy="1242069"/>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4" name="Rectangle 3">
            <a:extLst>
              <a:ext uri="{FF2B5EF4-FFF2-40B4-BE49-F238E27FC236}">
                <a16:creationId xmlns:a16="http://schemas.microsoft.com/office/drawing/2014/main" id="{211D0C65-AEE2-0746-A5FC-D027521EE223}"/>
              </a:ext>
            </a:extLst>
          </p:cNvPr>
          <p:cNvSpPr/>
          <p:nvPr/>
        </p:nvSpPr>
        <p:spPr>
          <a:xfrm>
            <a:off x="1358087" y="2016100"/>
            <a:ext cx="4665046" cy="1160333"/>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2" name="Title 1">
            <a:extLst>
              <a:ext uri="{FF2B5EF4-FFF2-40B4-BE49-F238E27FC236}">
                <a16:creationId xmlns:a16="http://schemas.microsoft.com/office/drawing/2014/main" id="{012F4C0D-ED58-7F4A-B252-3D3322A44C17}"/>
              </a:ext>
            </a:extLst>
          </p:cNvPr>
          <p:cNvSpPr>
            <a:spLocks noGrp="1"/>
          </p:cNvSpPr>
          <p:nvPr>
            <p:ph type="title"/>
          </p:nvPr>
        </p:nvSpPr>
        <p:spPr>
          <a:xfrm>
            <a:off x="1595847" y="808858"/>
            <a:ext cx="9600774" cy="595070"/>
          </a:xfrm>
        </p:spPr>
        <p:txBody>
          <a:bodyPr>
            <a:normAutofit fontScale="90000"/>
          </a:bodyPr>
          <a:lstStyle/>
          <a:p>
            <a:r>
              <a:rPr lang="en-US" dirty="0"/>
              <a:t>More complex if statement</a:t>
            </a:r>
          </a:p>
        </p:txBody>
      </p:sp>
      <p:sp>
        <p:nvSpPr>
          <p:cNvPr id="3" name="Content Placeholder 2">
            <a:extLst>
              <a:ext uri="{FF2B5EF4-FFF2-40B4-BE49-F238E27FC236}">
                <a16:creationId xmlns:a16="http://schemas.microsoft.com/office/drawing/2014/main" id="{5FE5440B-F2B2-2D41-98B5-ECD56415C8AB}"/>
              </a:ext>
            </a:extLst>
          </p:cNvPr>
          <p:cNvSpPr>
            <a:spLocks noGrp="1"/>
          </p:cNvSpPr>
          <p:nvPr>
            <p:ph idx="1"/>
          </p:nvPr>
        </p:nvSpPr>
        <p:spPr>
          <a:xfrm>
            <a:off x="1368482" y="2016099"/>
            <a:ext cx="9600774" cy="4157844"/>
          </a:xfrm>
        </p:spPr>
        <p:txBody>
          <a:bodyPr>
            <a:normAutofit/>
          </a:bodyPr>
          <a:lstStyle/>
          <a:p>
            <a:pPr marL="0" indent="0">
              <a:buNone/>
            </a:pPr>
            <a:r>
              <a:rPr lang="en-US" sz="2399" dirty="0">
                <a:solidFill>
                  <a:schemeClr val="bg1"/>
                </a:solidFill>
              </a:rPr>
              <a:t>if (</a:t>
            </a:r>
            <a:r>
              <a:rPr lang="en-US" sz="2399" u="sng" dirty="0">
                <a:solidFill>
                  <a:schemeClr val="bg1"/>
                </a:solidFill>
              </a:rPr>
              <a:t>condition #1</a:t>
            </a:r>
            <a:r>
              <a:rPr lang="en-US" sz="2399" dirty="0">
                <a:solidFill>
                  <a:schemeClr val="bg1"/>
                </a:solidFill>
              </a:rPr>
              <a:t>) {</a:t>
            </a:r>
          </a:p>
          <a:p>
            <a:pPr marL="0" indent="0">
              <a:buNone/>
            </a:pPr>
            <a:r>
              <a:rPr lang="en-US" sz="2399" dirty="0">
                <a:solidFill>
                  <a:schemeClr val="bg1"/>
                </a:solidFill>
              </a:rPr>
              <a:t>	</a:t>
            </a:r>
            <a:r>
              <a:rPr lang="en-US" sz="2399" u="sng" dirty="0">
                <a:solidFill>
                  <a:schemeClr val="bg1"/>
                </a:solidFill>
              </a:rPr>
              <a:t>one or more statements</a:t>
            </a:r>
            <a:endParaRPr lang="en-US" sz="2399" dirty="0">
              <a:solidFill>
                <a:schemeClr val="bg1"/>
              </a:solidFill>
            </a:endParaRPr>
          </a:p>
          <a:p>
            <a:pPr marL="0" indent="0">
              <a:buNone/>
            </a:pPr>
            <a:r>
              <a:rPr lang="en-US" sz="2399" dirty="0">
                <a:solidFill>
                  <a:schemeClr val="bg1"/>
                </a:solidFill>
              </a:rPr>
              <a:t>} </a:t>
            </a:r>
          </a:p>
          <a:p>
            <a:pPr marL="0" indent="0">
              <a:buNone/>
            </a:pPr>
            <a:r>
              <a:rPr lang="en-US" sz="2399" dirty="0">
                <a:solidFill>
                  <a:schemeClr val="bg1"/>
                </a:solidFill>
              </a:rPr>
              <a:t>else if (</a:t>
            </a:r>
            <a:r>
              <a:rPr lang="en-US" sz="2399" u="sng" dirty="0">
                <a:solidFill>
                  <a:schemeClr val="bg1"/>
                </a:solidFill>
              </a:rPr>
              <a:t>condition #2</a:t>
            </a:r>
            <a:r>
              <a:rPr lang="en-US" sz="2399" dirty="0">
                <a:solidFill>
                  <a:schemeClr val="bg1"/>
                </a:solidFill>
              </a:rPr>
              <a:t> ) {</a:t>
            </a:r>
          </a:p>
          <a:p>
            <a:pPr marL="0" indent="0">
              <a:buNone/>
            </a:pPr>
            <a:r>
              <a:rPr lang="en-US" sz="2399" dirty="0">
                <a:solidFill>
                  <a:schemeClr val="bg1"/>
                </a:solidFill>
              </a:rPr>
              <a:t>	</a:t>
            </a:r>
            <a:r>
              <a:rPr lang="en-US" sz="2399" u="sng" dirty="0">
                <a:solidFill>
                  <a:schemeClr val="bg1"/>
                </a:solidFill>
              </a:rPr>
              <a:t>one or more statements</a:t>
            </a:r>
            <a:endParaRPr lang="en-US" sz="2399" dirty="0">
              <a:solidFill>
                <a:schemeClr val="bg1"/>
              </a:solidFill>
            </a:endParaRPr>
          </a:p>
          <a:p>
            <a:pPr marL="0" indent="0">
              <a:buNone/>
            </a:pPr>
            <a:r>
              <a:rPr lang="en-US" sz="2399" dirty="0">
                <a:solidFill>
                  <a:schemeClr val="bg1"/>
                </a:solidFill>
              </a:rPr>
              <a:t>} </a:t>
            </a:r>
          </a:p>
          <a:p>
            <a:pPr marL="0" indent="0">
              <a:buNone/>
            </a:pPr>
            <a:r>
              <a:rPr lang="en-US" sz="2399" dirty="0">
                <a:solidFill>
                  <a:schemeClr val="bg1"/>
                </a:solidFill>
              </a:rPr>
              <a:t>else {</a:t>
            </a:r>
          </a:p>
          <a:p>
            <a:pPr marL="0" indent="0">
              <a:buNone/>
            </a:pPr>
            <a:r>
              <a:rPr lang="en-US" sz="2399" dirty="0">
                <a:solidFill>
                  <a:schemeClr val="bg1"/>
                </a:solidFill>
              </a:rPr>
              <a:t>	</a:t>
            </a:r>
            <a:r>
              <a:rPr lang="en-US" sz="2399" u="sng" dirty="0">
                <a:solidFill>
                  <a:schemeClr val="bg1"/>
                </a:solidFill>
              </a:rPr>
              <a:t>one or more statements</a:t>
            </a:r>
            <a:endParaRPr lang="en-US" sz="2399" dirty="0">
              <a:solidFill>
                <a:schemeClr val="bg1"/>
              </a:solidFill>
            </a:endParaRPr>
          </a:p>
          <a:p>
            <a:pPr marL="0" indent="0">
              <a:buNone/>
            </a:pPr>
            <a:r>
              <a:rPr lang="en-US" sz="2399" dirty="0">
                <a:solidFill>
                  <a:schemeClr val="bg1"/>
                </a:solidFill>
              </a:rPr>
              <a:t>}</a:t>
            </a:r>
          </a:p>
        </p:txBody>
      </p:sp>
      <p:sp>
        <p:nvSpPr>
          <p:cNvPr id="7" name="Right Arrow 6">
            <a:extLst>
              <a:ext uri="{FF2B5EF4-FFF2-40B4-BE49-F238E27FC236}">
                <a16:creationId xmlns:a16="http://schemas.microsoft.com/office/drawing/2014/main" id="{293E30B7-E819-2D4A-9F3C-E97B723223B3}"/>
              </a:ext>
            </a:extLst>
          </p:cNvPr>
          <p:cNvSpPr/>
          <p:nvPr/>
        </p:nvSpPr>
        <p:spPr>
          <a:xfrm>
            <a:off x="6037880" y="2477977"/>
            <a:ext cx="716710" cy="3931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8" name="TextBox 7">
            <a:extLst>
              <a:ext uri="{FF2B5EF4-FFF2-40B4-BE49-F238E27FC236}">
                <a16:creationId xmlns:a16="http://schemas.microsoft.com/office/drawing/2014/main" id="{5D501E4D-9772-FB4D-AD65-56D4E0F029DC}"/>
              </a:ext>
            </a:extLst>
          </p:cNvPr>
          <p:cNvSpPr txBox="1"/>
          <p:nvPr/>
        </p:nvSpPr>
        <p:spPr>
          <a:xfrm>
            <a:off x="7049482" y="2149514"/>
            <a:ext cx="4590469" cy="646163"/>
          </a:xfrm>
          <a:prstGeom prst="rect">
            <a:avLst/>
          </a:prstGeom>
          <a:noFill/>
        </p:spPr>
        <p:txBody>
          <a:bodyPr wrap="square" rtlCol="0">
            <a:spAutoFit/>
          </a:bodyPr>
          <a:lstStyle/>
          <a:p>
            <a:r>
              <a:rPr lang="en-US" sz="1799" dirty="0"/>
              <a:t>This part is called if-block</a:t>
            </a:r>
          </a:p>
          <a:p>
            <a:r>
              <a:rPr lang="en-US" sz="1799" dirty="0"/>
              <a:t>We can have </a:t>
            </a:r>
            <a:r>
              <a:rPr lang="en-US" sz="1799" b="1" dirty="0">
                <a:solidFill>
                  <a:srgbClr val="FF0000"/>
                </a:solidFill>
              </a:rPr>
              <a:t>one and only one </a:t>
            </a:r>
            <a:r>
              <a:rPr lang="en-US" sz="1799" dirty="0"/>
              <a:t>if-block </a:t>
            </a:r>
          </a:p>
        </p:txBody>
      </p:sp>
      <p:sp>
        <p:nvSpPr>
          <p:cNvPr id="9" name="Right Arrow 8">
            <a:extLst>
              <a:ext uri="{FF2B5EF4-FFF2-40B4-BE49-F238E27FC236}">
                <a16:creationId xmlns:a16="http://schemas.microsoft.com/office/drawing/2014/main" id="{3DFBCE4F-F15B-D94E-8B27-8BE088A7B573}"/>
              </a:ext>
            </a:extLst>
          </p:cNvPr>
          <p:cNvSpPr/>
          <p:nvPr/>
        </p:nvSpPr>
        <p:spPr>
          <a:xfrm>
            <a:off x="6023132" y="3878710"/>
            <a:ext cx="746207" cy="3931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10" name="TextBox 9">
            <a:extLst>
              <a:ext uri="{FF2B5EF4-FFF2-40B4-BE49-F238E27FC236}">
                <a16:creationId xmlns:a16="http://schemas.microsoft.com/office/drawing/2014/main" id="{4710B265-845C-C240-93EA-3AA8F8C38682}"/>
              </a:ext>
            </a:extLst>
          </p:cNvPr>
          <p:cNvSpPr txBox="1"/>
          <p:nvPr/>
        </p:nvSpPr>
        <p:spPr>
          <a:xfrm>
            <a:off x="7064230" y="3573991"/>
            <a:ext cx="4590469" cy="646163"/>
          </a:xfrm>
          <a:prstGeom prst="rect">
            <a:avLst/>
          </a:prstGeom>
          <a:noFill/>
        </p:spPr>
        <p:txBody>
          <a:bodyPr wrap="square" rtlCol="0">
            <a:spAutoFit/>
          </a:bodyPr>
          <a:lstStyle/>
          <a:p>
            <a:r>
              <a:rPr lang="en-US" sz="1799" dirty="0"/>
              <a:t>This part is called else-if-block</a:t>
            </a:r>
          </a:p>
          <a:p>
            <a:r>
              <a:rPr lang="en-US" sz="1799" dirty="0"/>
              <a:t>We can have </a:t>
            </a:r>
            <a:r>
              <a:rPr lang="en-US" sz="1799" b="1" dirty="0">
                <a:solidFill>
                  <a:srgbClr val="FF0000"/>
                </a:solidFill>
              </a:rPr>
              <a:t>zero or more </a:t>
            </a:r>
            <a:r>
              <a:rPr lang="en-US" sz="1799" dirty="0"/>
              <a:t>else-if-block </a:t>
            </a:r>
          </a:p>
        </p:txBody>
      </p:sp>
      <p:sp>
        <p:nvSpPr>
          <p:cNvPr id="11" name="Right Arrow 10">
            <a:extLst>
              <a:ext uri="{FF2B5EF4-FFF2-40B4-BE49-F238E27FC236}">
                <a16:creationId xmlns:a16="http://schemas.microsoft.com/office/drawing/2014/main" id="{448678A5-3878-F74D-91AA-3AC526F04908}"/>
              </a:ext>
            </a:extLst>
          </p:cNvPr>
          <p:cNvSpPr/>
          <p:nvPr/>
        </p:nvSpPr>
        <p:spPr>
          <a:xfrm>
            <a:off x="6037880" y="5367910"/>
            <a:ext cx="746207" cy="3931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12" name="TextBox 11">
            <a:extLst>
              <a:ext uri="{FF2B5EF4-FFF2-40B4-BE49-F238E27FC236}">
                <a16:creationId xmlns:a16="http://schemas.microsoft.com/office/drawing/2014/main" id="{D8C6D822-6B09-6B40-8BE1-9DDE77D303E5}"/>
              </a:ext>
            </a:extLst>
          </p:cNvPr>
          <p:cNvSpPr txBox="1"/>
          <p:nvPr/>
        </p:nvSpPr>
        <p:spPr>
          <a:xfrm>
            <a:off x="7078979" y="5063191"/>
            <a:ext cx="4590469" cy="646163"/>
          </a:xfrm>
          <a:prstGeom prst="rect">
            <a:avLst/>
          </a:prstGeom>
          <a:noFill/>
        </p:spPr>
        <p:txBody>
          <a:bodyPr wrap="square" rtlCol="0">
            <a:spAutoFit/>
          </a:bodyPr>
          <a:lstStyle/>
          <a:p>
            <a:r>
              <a:rPr lang="en-US" sz="1799" dirty="0"/>
              <a:t>This part is called else-block</a:t>
            </a:r>
          </a:p>
          <a:p>
            <a:r>
              <a:rPr lang="en-US" sz="1799" dirty="0"/>
              <a:t>We can have </a:t>
            </a:r>
            <a:r>
              <a:rPr lang="en-US" sz="1799" b="1" dirty="0">
                <a:solidFill>
                  <a:srgbClr val="FF0000"/>
                </a:solidFill>
              </a:rPr>
              <a:t>zero or one </a:t>
            </a:r>
            <a:r>
              <a:rPr lang="en-US" sz="1799" dirty="0"/>
              <a:t>else-block </a:t>
            </a:r>
          </a:p>
        </p:txBody>
      </p:sp>
      <p:cxnSp>
        <p:nvCxnSpPr>
          <p:cNvPr id="13" name="Straight Connector 12">
            <a:extLst>
              <a:ext uri="{FF2B5EF4-FFF2-40B4-BE49-F238E27FC236}">
                <a16:creationId xmlns:a16="http://schemas.microsoft.com/office/drawing/2014/main" id="{5B27F38F-2757-A74F-A0E2-37C44906DF6B}"/>
              </a:ext>
            </a:extLst>
          </p:cNvPr>
          <p:cNvCxnSpPr/>
          <p:nvPr/>
        </p:nvCxnSpPr>
        <p:spPr>
          <a:xfrm>
            <a:off x="1358086" y="1403928"/>
            <a:ext cx="9717974" cy="0"/>
          </a:xfrm>
          <a:prstGeom prst="line">
            <a:avLst/>
          </a:prstGeom>
          <a:ln w="57150"/>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6262547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hemical formulae are written on paper">
            <a:extLst>
              <a:ext uri="{FF2B5EF4-FFF2-40B4-BE49-F238E27FC236}">
                <a16:creationId xmlns:a16="http://schemas.microsoft.com/office/drawing/2014/main" id="{380ED8F1-2886-444B-A4A0-4FF0C80FE4E2}"/>
              </a:ext>
            </a:extLst>
          </p:cNvPr>
          <p:cNvPicPr>
            <a:picLocks noChangeAspect="1"/>
          </p:cNvPicPr>
          <p:nvPr/>
        </p:nvPicPr>
        <p:blipFill rotWithShape="1">
          <a:blip r:embed="rId2"/>
          <a:srcRect l="3620" r="25272"/>
          <a:stretch/>
        </p:blipFill>
        <p:spPr>
          <a:xfrm>
            <a:off x="3522468" y="10"/>
            <a:ext cx="8669532" cy="6857990"/>
          </a:xfrm>
          <a:prstGeom prst="rect">
            <a:avLst/>
          </a:prstGeom>
        </p:spPr>
      </p:pic>
      <p:sp>
        <p:nvSpPr>
          <p:cNvPr id="11" name="Rectangle 10">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2C698A3-F18D-894B-A88D-C21E0BCCA361}"/>
              </a:ext>
            </a:extLst>
          </p:cNvPr>
          <p:cNvSpPr>
            <a:spLocks noGrp="1"/>
          </p:cNvSpPr>
          <p:nvPr>
            <p:ph type="title"/>
          </p:nvPr>
        </p:nvSpPr>
        <p:spPr>
          <a:xfrm>
            <a:off x="371094" y="1161288"/>
            <a:ext cx="3438144" cy="1124712"/>
          </a:xfrm>
        </p:spPr>
        <p:txBody>
          <a:bodyPr anchor="b">
            <a:normAutofit/>
          </a:bodyPr>
          <a:lstStyle/>
          <a:p>
            <a:r>
              <a:rPr lang="en-US" sz="2800"/>
              <a:t>ES6 covered in Lab 7</a:t>
            </a:r>
          </a:p>
        </p:txBody>
      </p:sp>
      <p:sp>
        <p:nvSpPr>
          <p:cNvPr id="13" name="Rectangle 12">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5" name="Rectangle 14">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D8AA5E77-2DE2-5943-B124-DD540DD4604A}"/>
              </a:ext>
            </a:extLst>
          </p:cNvPr>
          <p:cNvSpPr>
            <a:spLocks noGrp="1"/>
          </p:cNvSpPr>
          <p:nvPr>
            <p:ph idx="1"/>
          </p:nvPr>
        </p:nvSpPr>
        <p:spPr>
          <a:xfrm>
            <a:off x="371094" y="2718054"/>
            <a:ext cx="3438906" cy="3207258"/>
          </a:xfrm>
        </p:spPr>
        <p:txBody>
          <a:bodyPr anchor="t">
            <a:normAutofit/>
          </a:bodyPr>
          <a:lstStyle/>
          <a:p>
            <a:r>
              <a:rPr lang="en-US" sz="1400" dirty="0"/>
              <a:t>ECMA</a:t>
            </a:r>
          </a:p>
          <a:p>
            <a:r>
              <a:rPr lang="en-US" sz="1400" dirty="0"/>
              <a:t>Features in ES6: </a:t>
            </a:r>
          </a:p>
          <a:p>
            <a:pPr lvl="1"/>
            <a:r>
              <a:rPr lang="en-US" sz="1400" dirty="0"/>
              <a:t>Keywords: let and const</a:t>
            </a:r>
          </a:p>
          <a:p>
            <a:pPr lvl="1"/>
            <a:r>
              <a:rPr lang="en-US" sz="1400" dirty="0"/>
              <a:t>Destructuring</a:t>
            </a:r>
          </a:p>
          <a:p>
            <a:pPr lvl="1"/>
            <a:r>
              <a:rPr lang="en-US" sz="1400" dirty="0"/>
              <a:t>Arrow Functions</a:t>
            </a:r>
          </a:p>
          <a:p>
            <a:pPr lvl="1"/>
            <a:r>
              <a:rPr lang="en-US" sz="1400" dirty="0"/>
              <a:t>Default Parameters</a:t>
            </a:r>
          </a:p>
        </p:txBody>
      </p:sp>
    </p:spTree>
    <p:extLst>
      <p:ext uri="{BB962C8B-B14F-4D97-AF65-F5344CB8AC3E}">
        <p14:creationId xmlns:p14="http://schemas.microsoft.com/office/powerpoint/2010/main" val="2713259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12609869-9E80-471B-A487-A53288E0E7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9BB02EF-71C6-234D-A9DC-9361162C41B5}"/>
              </a:ext>
            </a:extLst>
          </p:cNvPr>
          <p:cNvSpPr>
            <a:spLocks noGrp="1"/>
          </p:cNvSpPr>
          <p:nvPr>
            <p:ph type="title"/>
          </p:nvPr>
        </p:nvSpPr>
        <p:spPr>
          <a:xfrm>
            <a:off x="1144923" y="-23"/>
            <a:ext cx="5323715" cy="1642970"/>
          </a:xfrm>
        </p:spPr>
        <p:txBody>
          <a:bodyPr anchor="b">
            <a:normAutofit/>
          </a:bodyPr>
          <a:lstStyle/>
          <a:p>
            <a:r>
              <a:rPr lang="en-US" sz="4000" dirty="0">
                <a:solidFill>
                  <a:schemeClr val="accent1"/>
                </a:solidFill>
              </a:rPr>
              <a:t>How to use? </a:t>
            </a:r>
          </a:p>
        </p:txBody>
      </p:sp>
      <p:sp>
        <p:nvSpPr>
          <p:cNvPr id="3" name="Content Placeholder 2">
            <a:extLst>
              <a:ext uri="{FF2B5EF4-FFF2-40B4-BE49-F238E27FC236}">
                <a16:creationId xmlns:a16="http://schemas.microsoft.com/office/drawing/2014/main" id="{7ADFDA83-5146-4746-835E-5688E84FAE08}"/>
              </a:ext>
            </a:extLst>
          </p:cNvPr>
          <p:cNvSpPr>
            <a:spLocks noGrp="1"/>
          </p:cNvSpPr>
          <p:nvPr>
            <p:ph idx="1"/>
          </p:nvPr>
        </p:nvSpPr>
        <p:spPr>
          <a:xfrm>
            <a:off x="1144923" y="2405894"/>
            <a:ext cx="5315189" cy="3535083"/>
          </a:xfrm>
        </p:spPr>
        <p:txBody>
          <a:bodyPr anchor="t">
            <a:normAutofit/>
          </a:bodyPr>
          <a:lstStyle/>
          <a:p>
            <a:pPr marL="0" indent="0">
              <a:buNone/>
            </a:pPr>
            <a:r>
              <a:rPr lang="en-CA" sz="2000" dirty="0"/>
              <a:t>You can simply upload your code and Elastic Beanstalk automatically handles the deployment, from capacity provisioning, load balancing, auto-scaling to application health monitoring. At the same time, you retain full control over the AWS resources powering your application and can access the underlying resources at any time.</a:t>
            </a:r>
            <a:endParaRPr lang="en-US" sz="2000" dirty="0"/>
          </a:p>
        </p:txBody>
      </p:sp>
      <p:sp>
        <p:nvSpPr>
          <p:cNvPr id="33" name="Rectangle 32">
            <a:extLst>
              <a:ext uri="{FF2B5EF4-FFF2-40B4-BE49-F238E27FC236}">
                <a16:creationId xmlns:a16="http://schemas.microsoft.com/office/drawing/2014/main" id="{7004738A-9D34-43E8-97D2-CA0EED4F8B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5"/>
            <a:ext cx="4092521" cy="6858000"/>
          </a:xfrm>
          <a:prstGeom prst="rect">
            <a:avLst/>
          </a:prstGeom>
          <a:gradFill>
            <a:gsLst>
              <a:gs pos="8000">
                <a:srgbClr val="000000">
                  <a:alpha val="94000"/>
                </a:srgbClr>
              </a:gs>
              <a:gs pos="100000">
                <a:schemeClr val="accent1"/>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B8B8D07F-F13E-443E-BA68-2D26672D76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
            <a:ext cx="4092521" cy="6400369"/>
          </a:xfrm>
          <a:prstGeom prst="rect">
            <a:avLst/>
          </a:prstGeom>
          <a:gradFill>
            <a:gsLst>
              <a:gs pos="31000">
                <a:schemeClr val="accent1">
                  <a:lumMod val="50000"/>
                  <a:alpha val="0"/>
                </a:schemeClr>
              </a:gs>
              <a:gs pos="100000">
                <a:schemeClr val="accent1">
                  <a:lumMod val="50000"/>
                  <a:alpha val="26000"/>
                </a:scheme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ectangle 36">
            <a:extLst>
              <a:ext uri="{FF2B5EF4-FFF2-40B4-BE49-F238E27FC236}">
                <a16:creationId xmlns:a16="http://schemas.microsoft.com/office/drawing/2014/main" id="{2813A4FA-24A5-41ED-A534-3807D1B2F3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2"/>
            <a:ext cx="4068667" cy="6400389"/>
          </a:xfrm>
          <a:prstGeom prst="rect">
            <a:avLst/>
          </a:prstGeom>
          <a:gradFill>
            <a:gsLst>
              <a:gs pos="0">
                <a:schemeClr val="accent1">
                  <a:alpha val="0"/>
                </a:schemeClr>
              </a:gs>
              <a:gs pos="72000">
                <a:srgbClr val="000000">
                  <a:alpha val="21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Rectangle 38">
            <a:extLst>
              <a:ext uri="{FF2B5EF4-FFF2-40B4-BE49-F238E27FC236}">
                <a16:creationId xmlns:a16="http://schemas.microsoft.com/office/drawing/2014/main" id="{C3944F27-CA70-4E84-A51A-E6BF895589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10"/>
            <a:ext cx="3611467" cy="6857997"/>
          </a:xfrm>
          <a:prstGeom prst="rect">
            <a:avLst/>
          </a:prstGeom>
          <a:gradFill>
            <a:gsLst>
              <a:gs pos="0">
                <a:schemeClr val="accent1">
                  <a:alpha val="0"/>
                </a:schemeClr>
              </a:gs>
              <a:gs pos="93000">
                <a:srgbClr val="000000">
                  <a:alpha val="29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3" name="Picture 22" descr="Geometric white clouds on a blue sky">
            <a:extLst>
              <a:ext uri="{FF2B5EF4-FFF2-40B4-BE49-F238E27FC236}">
                <a16:creationId xmlns:a16="http://schemas.microsoft.com/office/drawing/2014/main" id="{202DDE34-6303-8648-92FE-42A000B8C278}"/>
              </a:ext>
            </a:extLst>
          </p:cNvPr>
          <p:cNvPicPr>
            <a:picLocks noChangeAspect="1"/>
          </p:cNvPicPr>
          <p:nvPr/>
        </p:nvPicPr>
        <p:blipFill rotWithShape="1">
          <a:blip r:embed="rId2"/>
          <a:srcRect l="11786" r="40578" b="-2"/>
          <a:stretch/>
        </p:blipFill>
        <p:spPr>
          <a:xfrm>
            <a:off x="7550617" y="909081"/>
            <a:ext cx="3221229" cy="5071731"/>
          </a:xfrm>
          <a:prstGeom prst="rect">
            <a:avLst/>
          </a:prstGeom>
        </p:spPr>
      </p:pic>
    </p:spTree>
    <p:extLst>
      <p:ext uri="{BB962C8B-B14F-4D97-AF65-F5344CB8AC3E}">
        <p14:creationId xmlns:p14="http://schemas.microsoft.com/office/powerpoint/2010/main" val="2359246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346177D-ADC4-4968-B747-5CFCD390B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E6C09BA-863A-3740-8D47-D9DFEC787B8C}"/>
              </a:ext>
            </a:extLst>
          </p:cNvPr>
          <p:cNvSpPr>
            <a:spLocks noGrp="1"/>
          </p:cNvSpPr>
          <p:nvPr>
            <p:ph type="title"/>
          </p:nvPr>
        </p:nvSpPr>
        <p:spPr>
          <a:xfrm>
            <a:off x="5596501" y="489508"/>
            <a:ext cx="5754896" cy="1667569"/>
          </a:xfrm>
        </p:spPr>
        <p:txBody>
          <a:bodyPr anchor="b">
            <a:normAutofit/>
          </a:bodyPr>
          <a:lstStyle/>
          <a:p>
            <a:r>
              <a:rPr lang="en-US" sz="4000"/>
              <a:t>Cost</a:t>
            </a:r>
          </a:p>
        </p:txBody>
      </p:sp>
      <p:pic>
        <p:nvPicPr>
          <p:cNvPr id="7" name="Graphic 6" descr="Syncing Cloud">
            <a:extLst>
              <a:ext uri="{FF2B5EF4-FFF2-40B4-BE49-F238E27FC236}">
                <a16:creationId xmlns:a16="http://schemas.microsoft.com/office/drawing/2014/main" id="{66E6B3DF-CFF5-475C-BEF3-7E02F954D7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68130" y="1275070"/>
            <a:ext cx="3876165" cy="3876165"/>
          </a:xfrm>
          <a:prstGeom prst="rect">
            <a:avLst/>
          </a:prstGeom>
        </p:spPr>
      </p:pic>
      <p:sp>
        <p:nvSpPr>
          <p:cNvPr id="3" name="Content Placeholder 2">
            <a:extLst>
              <a:ext uri="{FF2B5EF4-FFF2-40B4-BE49-F238E27FC236}">
                <a16:creationId xmlns:a16="http://schemas.microsoft.com/office/drawing/2014/main" id="{798C307F-F20F-D246-BDD5-BEF4B4D6CE76}"/>
              </a:ext>
            </a:extLst>
          </p:cNvPr>
          <p:cNvSpPr>
            <a:spLocks noGrp="1"/>
          </p:cNvSpPr>
          <p:nvPr>
            <p:ph idx="1"/>
          </p:nvPr>
        </p:nvSpPr>
        <p:spPr>
          <a:xfrm>
            <a:off x="5596502" y="2405894"/>
            <a:ext cx="5754896" cy="3197464"/>
          </a:xfrm>
        </p:spPr>
        <p:txBody>
          <a:bodyPr anchor="t">
            <a:normAutofit/>
          </a:bodyPr>
          <a:lstStyle/>
          <a:p>
            <a:r>
              <a:rPr lang="en-CA" sz="2000"/>
              <a:t>There is no additional charge for Elastic Beanstalk - you pay only for the AWS resources needed to store and run your applications.</a:t>
            </a:r>
            <a:endParaRPr lang="en-US" sz="2000"/>
          </a:p>
        </p:txBody>
      </p:sp>
      <p:sp>
        <p:nvSpPr>
          <p:cNvPr id="12" name="Rectangle 11">
            <a:extLst>
              <a:ext uri="{FF2B5EF4-FFF2-40B4-BE49-F238E27FC236}">
                <a16:creationId xmlns:a16="http://schemas.microsoft.com/office/drawing/2014/main" id="{0844A943-BF79-4FEA-ABB1-3BD54D2366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90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437CC72-F4A8-4DC3-AFAB-D22C482C81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50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505014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1E214AA7-F028-4A0D-8698-61AEC754D1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1598340"/>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Title 12"/>
          <p:cNvSpPr>
            <a:spLocks noGrp="1"/>
          </p:cNvSpPr>
          <p:nvPr>
            <p:ph type="title"/>
          </p:nvPr>
        </p:nvSpPr>
        <p:spPr>
          <a:xfrm>
            <a:off x="1159933" y="995318"/>
            <a:ext cx="9872134" cy="1193968"/>
          </a:xfrm>
          <a:solidFill>
            <a:srgbClr val="FFFFFF"/>
          </a:solidFill>
          <a:ln w="38100">
            <a:solidFill>
              <a:srgbClr val="7F7F7F"/>
            </a:solidFill>
            <a:miter lim="800000"/>
          </a:ln>
        </p:spPr>
        <p:txBody>
          <a:bodyPr vert="horz" lIns="91440" tIns="45720" rIns="91440" bIns="45720" rtlCol="0" anchor="ctr">
            <a:normAutofit/>
          </a:bodyPr>
          <a:lstStyle/>
          <a:p>
            <a:pPr algn="ctr"/>
            <a:r>
              <a:rPr lang="en-US" sz="3600" kern="1200">
                <a:solidFill>
                  <a:srgbClr val="3F3F3F"/>
                </a:solidFill>
                <a:latin typeface="+mj-lt"/>
                <a:ea typeface="+mj-ea"/>
                <a:cs typeface="+mj-cs"/>
              </a:rPr>
              <a:t>Stack?</a:t>
            </a:r>
          </a:p>
        </p:txBody>
      </p:sp>
      <p:sp>
        <p:nvSpPr>
          <p:cNvPr id="14" name="Content Placeholder 13"/>
          <p:cNvSpPr>
            <a:spLocks noGrp="1"/>
          </p:cNvSpPr>
          <p:nvPr>
            <p:ph idx="1"/>
          </p:nvPr>
        </p:nvSpPr>
        <p:spPr>
          <a:xfrm>
            <a:off x="1476915" y="2888250"/>
            <a:ext cx="4297351" cy="2959777"/>
          </a:xfrm>
        </p:spPr>
        <p:txBody>
          <a:bodyPr vert="horz" lIns="91440" tIns="45720" rIns="91440" bIns="45720" rtlCol="0" anchor="t">
            <a:normAutofit/>
          </a:bodyPr>
          <a:lstStyle/>
          <a:p>
            <a:pPr marL="0"/>
            <a:r>
              <a:rPr lang="en-US" sz="2000"/>
              <a:t> </a:t>
            </a:r>
          </a:p>
        </p:txBody>
      </p:sp>
      <p:cxnSp>
        <p:nvCxnSpPr>
          <p:cNvPr id="21" name="Straight Connector 20">
            <a:extLst>
              <a:ext uri="{FF2B5EF4-FFF2-40B4-BE49-F238E27FC236}">
                <a16:creationId xmlns:a16="http://schemas.microsoft.com/office/drawing/2014/main" id="{D6206FDC-2777-4D7F-AF9C-73413DA664C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2888250"/>
            <a:ext cx="0" cy="2769135"/>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09119C58-A8A0-EE47-BD94-52F41CB11804}"/>
              </a:ext>
            </a:extLst>
          </p:cNvPr>
          <p:cNvSpPr txBox="1"/>
          <p:nvPr/>
        </p:nvSpPr>
        <p:spPr>
          <a:xfrm>
            <a:off x="6417731" y="2888250"/>
            <a:ext cx="4292594" cy="2959778"/>
          </a:xfrm>
          <a:prstGeom prst="rect">
            <a:avLst/>
          </a:prstGeom>
        </p:spPr>
        <p:txBody>
          <a:bodyPr vert="horz" lIns="91440" tIns="45720" rIns="91440" bIns="45720" rtlCol="0" anchor="t">
            <a:normAutofit/>
          </a:bodyPr>
          <a:lstStyle/>
          <a:p>
            <a:pPr indent="-228600" defTabSz="914400">
              <a:lnSpc>
                <a:spcPct val="90000"/>
              </a:lnSpc>
              <a:spcAft>
                <a:spcPts val="600"/>
              </a:spcAft>
              <a:buFont typeface="Arial" panose="020B0604020202020204" pitchFamily="34" charset="0"/>
              <a:buChar char="•"/>
            </a:pPr>
            <a:r>
              <a:rPr lang="en-US" sz="2000"/>
              <a:t>Stack is not only about pancakes,</a:t>
            </a:r>
          </a:p>
          <a:p>
            <a:pPr indent="-228600" defTabSz="914400">
              <a:lnSpc>
                <a:spcPct val="90000"/>
              </a:lnSpc>
              <a:spcAft>
                <a:spcPts val="600"/>
              </a:spcAft>
              <a:buFont typeface="Arial" panose="020B0604020202020204" pitchFamily="34" charset="0"/>
              <a:buChar char="•"/>
            </a:pPr>
            <a:r>
              <a:rPr lang="en-US" sz="2000"/>
              <a:t>We also have web stack.</a:t>
            </a:r>
          </a:p>
        </p:txBody>
      </p:sp>
      <p:pic>
        <p:nvPicPr>
          <p:cNvPr id="8" name="Picture 2" descr="Image result for stack pancakes">
            <a:extLst>
              <a:ext uri="{FF2B5EF4-FFF2-40B4-BE49-F238E27FC236}">
                <a16:creationId xmlns:a16="http://schemas.microsoft.com/office/drawing/2014/main" id="{91E42D7F-2703-1F41-9A30-D7FB5098CCF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75678" y="2531460"/>
            <a:ext cx="3124201" cy="38377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85360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7">
            <a:extLst>
              <a:ext uri="{FF2B5EF4-FFF2-40B4-BE49-F238E27FC236}">
                <a16:creationId xmlns:a16="http://schemas.microsoft.com/office/drawing/2014/main" id="{CBB2B1F0-0DD6-4744-9A46-7A344FB48E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E359D4C-4A07-9549-88F8-3B3D32CF2595}"/>
              </a:ext>
            </a:extLst>
          </p:cNvPr>
          <p:cNvSpPr>
            <a:spLocks noGrp="1"/>
          </p:cNvSpPr>
          <p:nvPr>
            <p:ph type="title"/>
          </p:nvPr>
        </p:nvSpPr>
        <p:spPr>
          <a:xfrm>
            <a:off x="841248" y="426720"/>
            <a:ext cx="10506456" cy="1919141"/>
          </a:xfrm>
        </p:spPr>
        <p:txBody>
          <a:bodyPr anchor="b">
            <a:normAutofit/>
          </a:bodyPr>
          <a:lstStyle/>
          <a:p>
            <a:r>
              <a:rPr lang="en-US" sz="6000" dirty="0"/>
              <a:t>Discussion</a:t>
            </a:r>
          </a:p>
        </p:txBody>
      </p:sp>
      <p:sp>
        <p:nvSpPr>
          <p:cNvPr id="14" name="Rectangle 9">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2899927"/>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2" name="Rectangle 11">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2776031"/>
            <a:ext cx="1873457" cy="1371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A6655619-D8A6-BA43-B21B-3E92211B6E74}"/>
              </a:ext>
            </a:extLst>
          </p:cNvPr>
          <p:cNvSpPr>
            <a:spLocks noGrp="1"/>
          </p:cNvSpPr>
          <p:nvPr>
            <p:ph idx="1"/>
          </p:nvPr>
        </p:nvSpPr>
        <p:spPr>
          <a:xfrm>
            <a:off x="841248" y="3337269"/>
            <a:ext cx="10509504" cy="2905686"/>
          </a:xfrm>
        </p:spPr>
        <p:txBody>
          <a:bodyPr>
            <a:normAutofit/>
          </a:bodyPr>
          <a:lstStyle/>
          <a:p>
            <a:pPr marL="0" indent="0">
              <a:buNone/>
            </a:pPr>
            <a:r>
              <a:rPr lang="en-US" sz="3200" dirty="0"/>
              <a:t>Describe the components of a scalable, distributed web stack</a:t>
            </a:r>
            <a:endParaRPr lang="en-US" dirty="0"/>
          </a:p>
        </p:txBody>
      </p:sp>
    </p:spTree>
    <p:extLst>
      <p:ext uri="{BB962C8B-B14F-4D97-AF65-F5344CB8AC3E}">
        <p14:creationId xmlns:p14="http://schemas.microsoft.com/office/powerpoint/2010/main" val="2934604080"/>
      </p:ext>
    </p:extLst>
  </p:cSld>
  <p:clrMapOvr>
    <a:masterClrMapping/>
  </p:clrMapOvr>
</p:sld>
</file>

<file path=ppt/theme/theme1.xml><?xml version="1.0" encoding="utf-8"?>
<a:theme xmlns:a="http://schemas.openxmlformats.org/drawingml/2006/main" name="Office Theme">
  <a:themeElements>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11312</TotalTime>
  <Words>1934</Words>
  <Application>Microsoft Macintosh PowerPoint</Application>
  <PresentationFormat>Widescreen</PresentationFormat>
  <Paragraphs>369</Paragraphs>
  <Slides>58</Slides>
  <Notes>4</Notes>
  <HiddenSlides>0</HiddenSlides>
  <MMClips>3</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58</vt:i4>
      </vt:variant>
    </vt:vector>
  </HeadingPairs>
  <TitlesOfParts>
    <vt:vector size="66" baseType="lpstr">
      <vt:lpstr>Arial</vt:lpstr>
      <vt:lpstr>Calibri</vt:lpstr>
      <vt:lpstr>Calibri Light</vt:lpstr>
      <vt:lpstr>Consolas</vt:lpstr>
      <vt:lpstr>Helvetica Neue Medium</vt:lpstr>
      <vt:lpstr>Wingdings</vt:lpstr>
      <vt:lpstr>Office Theme</vt:lpstr>
      <vt:lpstr>Visio</vt:lpstr>
      <vt:lpstr>COMP 3962  Cloud Computing Platforms</vt:lpstr>
      <vt:lpstr>Agenda</vt:lpstr>
      <vt:lpstr>How to serve your website?</vt:lpstr>
      <vt:lpstr>Another way to serve: AWS Beanstalk</vt:lpstr>
      <vt:lpstr>AWS Elastic Beanstalk</vt:lpstr>
      <vt:lpstr>How to use? </vt:lpstr>
      <vt:lpstr>Cost</vt:lpstr>
      <vt:lpstr>Stack?</vt:lpstr>
      <vt:lpstr>Discussion</vt:lpstr>
      <vt:lpstr>Scalability</vt:lpstr>
      <vt:lpstr>Distribution</vt:lpstr>
      <vt:lpstr>Client Side (Front End)</vt:lpstr>
      <vt:lpstr>Server Side (Back End)</vt:lpstr>
      <vt:lpstr>Server Side (Back End) – Cond.</vt:lpstr>
      <vt:lpstr>Load Balancer</vt:lpstr>
      <vt:lpstr>Summary</vt:lpstr>
      <vt:lpstr>JavaScript Basics</vt:lpstr>
      <vt:lpstr>Console</vt:lpstr>
      <vt:lpstr>Variables </vt:lpstr>
      <vt:lpstr>In .html file</vt:lpstr>
      <vt:lpstr>In external .js file</vt:lpstr>
      <vt:lpstr>Numbers</vt:lpstr>
      <vt:lpstr>Comparing numbers</vt:lpstr>
      <vt:lpstr>Basic output</vt:lpstr>
      <vt:lpstr>String </vt:lpstr>
      <vt:lpstr>More about string</vt:lpstr>
      <vt:lpstr>Null, Undefined, and NaN</vt:lpstr>
      <vt:lpstr>Equality</vt:lpstr>
      <vt:lpstr>Strict Equality</vt:lpstr>
      <vt:lpstr>The DOM tree</vt:lpstr>
      <vt:lpstr>The DOM for the web page</vt:lpstr>
      <vt:lpstr>JS works with dom tree</vt:lpstr>
      <vt:lpstr>Document Object</vt:lpstr>
      <vt:lpstr>To Change</vt:lpstr>
      <vt:lpstr>To add or delete</vt:lpstr>
      <vt:lpstr>Function</vt:lpstr>
      <vt:lpstr>How to bind a JS function to a button</vt:lpstr>
      <vt:lpstr>Array</vt:lpstr>
      <vt:lpstr>To Access one element in an array</vt:lpstr>
      <vt:lpstr>Array length</vt:lpstr>
      <vt:lpstr>How to change an array (1/2)</vt:lpstr>
      <vt:lpstr>How to change an array (2/2)</vt:lpstr>
      <vt:lpstr>2D array</vt:lpstr>
      <vt:lpstr>Loops</vt:lpstr>
      <vt:lpstr>How to write a while loop</vt:lpstr>
      <vt:lpstr>Examples of while loop</vt:lpstr>
      <vt:lpstr>for loop</vt:lpstr>
      <vt:lpstr> Anatomy</vt:lpstr>
      <vt:lpstr> for loop V.S. while loop</vt:lpstr>
      <vt:lpstr> Flow chart</vt:lpstr>
      <vt:lpstr>Conditionals</vt:lpstr>
      <vt:lpstr> Basic if statement</vt:lpstr>
      <vt:lpstr> if-else statement</vt:lpstr>
      <vt:lpstr>Shorter version of “if-else statement”     Conditional operator ? :</vt:lpstr>
      <vt:lpstr> Nested if…else statement</vt:lpstr>
      <vt:lpstr>Nested if…else statement</vt:lpstr>
      <vt:lpstr>More complex if statement</vt:lpstr>
      <vt:lpstr>ES6 covered in Lab 7</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Frederic Guo</dc:creator>
  <cp:lastModifiedBy>Frederic Guo</cp:lastModifiedBy>
  <cp:revision>136</cp:revision>
  <dcterms:created xsi:type="dcterms:W3CDTF">2021-12-25T17:11:56Z</dcterms:created>
  <dcterms:modified xsi:type="dcterms:W3CDTF">2022-12-28T23:30:20Z</dcterms:modified>
</cp:coreProperties>
</file>